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34"/>
  </p:notesMasterIdLst>
  <p:sldIdLst>
    <p:sldId id="266" r:id="rId5"/>
    <p:sldId id="317" r:id="rId6"/>
    <p:sldId id="326" r:id="rId7"/>
    <p:sldId id="313" r:id="rId8"/>
    <p:sldId id="315" r:id="rId9"/>
    <p:sldId id="331" r:id="rId10"/>
    <p:sldId id="335" r:id="rId11"/>
    <p:sldId id="334" r:id="rId12"/>
    <p:sldId id="344" r:id="rId13"/>
    <p:sldId id="337" r:id="rId14"/>
    <p:sldId id="321" r:id="rId15"/>
    <p:sldId id="347" r:id="rId16"/>
    <p:sldId id="330" r:id="rId17"/>
    <p:sldId id="332" r:id="rId18"/>
    <p:sldId id="336" r:id="rId19"/>
    <p:sldId id="319" r:id="rId20"/>
    <p:sldId id="314" r:id="rId21"/>
    <p:sldId id="320" r:id="rId22"/>
    <p:sldId id="318" r:id="rId23"/>
    <p:sldId id="346" r:id="rId24"/>
    <p:sldId id="338" r:id="rId25"/>
    <p:sldId id="340" r:id="rId26"/>
    <p:sldId id="339" r:id="rId27"/>
    <p:sldId id="341" r:id="rId28"/>
    <p:sldId id="342" r:id="rId29"/>
    <p:sldId id="325" r:id="rId30"/>
    <p:sldId id="308" r:id="rId31"/>
    <p:sldId id="310" r:id="rId32"/>
    <p:sldId id="34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C58D"/>
    <a:srgbClr val="59B546"/>
    <a:srgbClr val="5B9BD5"/>
    <a:srgbClr val="51C9AD"/>
    <a:srgbClr val="00B0F0"/>
    <a:srgbClr val="57B4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AD536-4245-4170-B595-3DCE77710CF3}"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1F75A1FC-7798-4441-8198-8A51A74AA0B3}">
      <dgm:prSet custT="1"/>
      <dgm:spPr/>
      <dgm:t>
        <a:bodyPr/>
        <a:lstStyle/>
        <a:p>
          <a:r>
            <a:rPr lang="en-US" sz="3200" b="1" u="sng" dirty="0">
              <a:solidFill>
                <a:schemeClr val="bg1">
                  <a:lumMod val="85000"/>
                </a:schemeClr>
              </a:solidFill>
            </a:rPr>
            <a:t>Zoom ID:</a:t>
          </a:r>
        </a:p>
        <a:p>
          <a:r>
            <a:rPr lang="en-US" sz="2800" b="1" u="none" dirty="0">
              <a:solidFill>
                <a:schemeClr val="bg1"/>
              </a:solidFill>
            </a:rPr>
            <a:t>823 0170 1195</a:t>
          </a:r>
          <a:endParaRPr lang="en-US" sz="2800" u="none" dirty="0">
            <a:solidFill>
              <a:schemeClr val="bg1"/>
            </a:solidFill>
          </a:endParaRPr>
        </a:p>
      </dgm:t>
    </dgm:pt>
    <dgm:pt modelId="{1EE9E6BD-4079-414E-9698-406E56EF4A1C}" type="parTrans" cxnId="{49083E1B-E706-49B0-8B84-ABA51977D068}">
      <dgm:prSet/>
      <dgm:spPr/>
      <dgm:t>
        <a:bodyPr/>
        <a:lstStyle/>
        <a:p>
          <a:endParaRPr lang="en-US"/>
        </a:p>
      </dgm:t>
    </dgm:pt>
    <dgm:pt modelId="{B7A13FD2-C491-4B4A-90C0-4D3A424F5908}" type="sibTrans" cxnId="{49083E1B-E706-49B0-8B84-ABA51977D068}">
      <dgm:prSet/>
      <dgm:spPr/>
      <dgm:t>
        <a:bodyPr/>
        <a:lstStyle/>
        <a:p>
          <a:endParaRPr lang="en-US"/>
        </a:p>
      </dgm:t>
    </dgm:pt>
    <dgm:pt modelId="{E65C76B0-62DE-4F8D-8D05-96E2A6D53567}">
      <dgm:prSet custT="1"/>
      <dgm:spPr/>
      <dgm:t>
        <a:bodyPr/>
        <a:lstStyle/>
        <a:p>
          <a:r>
            <a:rPr lang="en-US" sz="3300" b="1" u="sng" dirty="0">
              <a:solidFill>
                <a:schemeClr val="bg1">
                  <a:lumMod val="85000"/>
                </a:schemeClr>
              </a:solidFill>
            </a:rPr>
            <a:t>Passcode</a:t>
          </a:r>
          <a:r>
            <a:rPr lang="en-US" sz="3300" b="1" dirty="0">
              <a:solidFill>
                <a:schemeClr val="bg1">
                  <a:lumMod val="85000"/>
                </a:schemeClr>
              </a:solidFill>
            </a:rPr>
            <a:t>:</a:t>
          </a:r>
        </a:p>
        <a:p>
          <a:r>
            <a:rPr lang="en-US" sz="2800" b="1" dirty="0"/>
            <a:t>065384</a:t>
          </a:r>
          <a:endParaRPr lang="en-US" sz="2800" dirty="0"/>
        </a:p>
      </dgm:t>
    </dgm:pt>
    <dgm:pt modelId="{97F63724-4BA4-44C4-8BD4-F6FD9EF22E80}" type="parTrans" cxnId="{E0E64737-09AE-4F85-81A0-34D906DD8D06}">
      <dgm:prSet/>
      <dgm:spPr/>
      <dgm:t>
        <a:bodyPr/>
        <a:lstStyle/>
        <a:p>
          <a:endParaRPr lang="en-US"/>
        </a:p>
      </dgm:t>
    </dgm:pt>
    <dgm:pt modelId="{F3206E7F-C5F2-404B-A0ED-D6FE509338DC}" type="sibTrans" cxnId="{E0E64737-09AE-4F85-81A0-34D906DD8D06}">
      <dgm:prSet/>
      <dgm:spPr/>
      <dgm:t>
        <a:bodyPr/>
        <a:lstStyle/>
        <a:p>
          <a:endParaRPr lang="en-US"/>
        </a:p>
      </dgm:t>
    </dgm:pt>
    <dgm:pt modelId="{DED2163D-98B8-4F58-AB27-F34E2262E95E}">
      <dgm:prSet custT="1"/>
      <dgm:spPr>
        <a:solidFill>
          <a:srgbClr val="51C9AD"/>
        </a:solidFill>
      </dgm:spPr>
      <dgm:t>
        <a:bodyPr/>
        <a:lstStyle/>
        <a:p>
          <a:r>
            <a:rPr lang="en-US" sz="2400" b="1" dirty="0"/>
            <a:t>*</a:t>
          </a:r>
          <a:r>
            <a:rPr lang="en-US" sz="2400" b="0" dirty="0"/>
            <a:t>Please turn on cameras during meeting*</a:t>
          </a:r>
        </a:p>
      </dgm:t>
    </dgm:pt>
    <dgm:pt modelId="{08159B28-0D10-4A58-A3D8-89741C6B6DD9}" type="parTrans" cxnId="{697FF6C1-5966-4A08-93D8-035EF27FB49F}">
      <dgm:prSet/>
      <dgm:spPr/>
      <dgm:t>
        <a:bodyPr/>
        <a:lstStyle/>
        <a:p>
          <a:endParaRPr lang="en-US"/>
        </a:p>
      </dgm:t>
    </dgm:pt>
    <dgm:pt modelId="{505AD503-D21B-4D92-B277-21B600845DF8}" type="sibTrans" cxnId="{697FF6C1-5966-4A08-93D8-035EF27FB49F}">
      <dgm:prSet/>
      <dgm:spPr/>
      <dgm:t>
        <a:bodyPr/>
        <a:lstStyle/>
        <a:p>
          <a:endParaRPr lang="en-US"/>
        </a:p>
      </dgm:t>
    </dgm:pt>
    <dgm:pt modelId="{07B641D2-7175-4332-AC58-CD24F4139FB0}">
      <dgm:prSet custT="1"/>
      <dgm:spPr>
        <a:solidFill>
          <a:srgbClr val="59B546"/>
        </a:solidFill>
      </dgm:spPr>
      <dgm:t>
        <a:bodyPr/>
        <a:lstStyle/>
        <a:p>
          <a:r>
            <a:rPr lang="en-US" sz="1800" b="0" dirty="0"/>
            <a:t>In person attendance available at the following location for February 2025</a:t>
          </a:r>
          <a:r>
            <a:rPr lang="en-US" sz="2300" b="0" dirty="0"/>
            <a:t>:</a:t>
          </a:r>
        </a:p>
      </dgm:t>
    </dgm:pt>
    <dgm:pt modelId="{2D713E07-C450-490B-9F0D-5676957A8C6B}" type="parTrans" cxnId="{119BAD9D-DDC6-47D5-ABC1-497E361F7BFA}">
      <dgm:prSet/>
      <dgm:spPr/>
      <dgm:t>
        <a:bodyPr/>
        <a:lstStyle/>
        <a:p>
          <a:endParaRPr lang="en-US"/>
        </a:p>
      </dgm:t>
    </dgm:pt>
    <dgm:pt modelId="{7840ED1B-7936-49E3-BFC1-05C3AEEB6D66}" type="sibTrans" cxnId="{119BAD9D-DDC6-47D5-ABC1-497E361F7BFA}">
      <dgm:prSet/>
      <dgm:spPr/>
      <dgm:t>
        <a:bodyPr/>
        <a:lstStyle/>
        <a:p>
          <a:endParaRPr lang="en-US"/>
        </a:p>
      </dgm:t>
    </dgm:pt>
    <dgm:pt modelId="{AB859FE2-9962-4466-B57B-9A68BA075B5A}">
      <dgm:prSet custT="1"/>
      <dgm:spPr>
        <a:solidFill>
          <a:srgbClr val="00B0F0"/>
        </a:solidFill>
      </dgm:spPr>
      <dgm:t>
        <a:bodyPr/>
        <a:lstStyle/>
        <a:p>
          <a:r>
            <a:rPr lang="en-US" sz="1800" dirty="0"/>
            <a:t>Nor-Cal EMS:</a:t>
          </a:r>
        </a:p>
        <a:p>
          <a:r>
            <a:rPr lang="en-US" sz="1800" dirty="0"/>
            <a:t>Redding Office</a:t>
          </a:r>
        </a:p>
      </dgm:t>
    </dgm:pt>
    <dgm:pt modelId="{3DE7279A-DE89-42F0-B0EA-06B87ACC30D7}" type="parTrans" cxnId="{36FAC864-60CA-4B59-AD8E-BD14969D47B3}">
      <dgm:prSet/>
      <dgm:spPr/>
      <dgm:t>
        <a:bodyPr/>
        <a:lstStyle/>
        <a:p>
          <a:endParaRPr lang="en-US"/>
        </a:p>
      </dgm:t>
    </dgm:pt>
    <dgm:pt modelId="{E15F22EA-55B5-4A73-97FB-C5AC2A2731B8}" type="sibTrans" cxnId="{36FAC864-60CA-4B59-AD8E-BD14969D47B3}">
      <dgm:prSet/>
      <dgm:spPr/>
      <dgm:t>
        <a:bodyPr/>
        <a:lstStyle/>
        <a:p>
          <a:endParaRPr lang="en-US"/>
        </a:p>
      </dgm:t>
    </dgm:pt>
    <dgm:pt modelId="{A54757ED-193F-4B6A-AF98-9917FA7E9A8E}" type="pres">
      <dgm:prSet presAssocID="{DA9AD536-4245-4170-B595-3DCE77710CF3}" presName="diagram" presStyleCnt="0">
        <dgm:presLayoutVars>
          <dgm:dir/>
          <dgm:resizeHandles val="exact"/>
        </dgm:presLayoutVars>
      </dgm:prSet>
      <dgm:spPr/>
    </dgm:pt>
    <dgm:pt modelId="{406779D2-0111-461C-BAB9-E2A106494E98}" type="pres">
      <dgm:prSet presAssocID="{1F75A1FC-7798-4441-8198-8A51A74AA0B3}" presName="node" presStyleLbl="node1" presStyleIdx="0" presStyleCnt="5" custLinFactNeighborX="-278" custLinFactNeighborY="70074">
        <dgm:presLayoutVars>
          <dgm:bulletEnabled val="1"/>
        </dgm:presLayoutVars>
      </dgm:prSet>
      <dgm:spPr/>
    </dgm:pt>
    <dgm:pt modelId="{B1D6B313-96A4-470D-87A8-C24B3B4CEB09}" type="pres">
      <dgm:prSet presAssocID="{B7A13FD2-C491-4B4A-90C0-4D3A424F5908}" presName="sibTrans" presStyleCnt="0"/>
      <dgm:spPr/>
    </dgm:pt>
    <dgm:pt modelId="{47386958-A3AE-47D9-B391-8E6104BDAE8D}" type="pres">
      <dgm:prSet presAssocID="{E65C76B0-62DE-4F8D-8D05-96E2A6D53567}" presName="node" presStyleLbl="node1" presStyleIdx="1" presStyleCnt="5" custLinFactX="-10278" custLinFactY="78839" custLinFactNeighborX="-100000" custLinFactNeighborY="100000">
        <dgm:presLayoutVars>
          <dgm:bulletEnabled val="1"/>
        </dgm:presLayoutVars>
      </dgm:prSet>
      <dgm:spPr/>
    </dgm:pt>
    <dgm:pt modelId="{116CC5C9-8583-4CB5-802B-93FD7A73C345}" type="pres">
      <dgm:prSet presAssocID="{F3206E7F-C5F2-404B-A0ED-D6FE509338DC}" presName="sibTrans" presStyleCnt="0"/>
      <dgm:spPr/>
    </dgm:pt>
    <dgm:pt modelId="{9AA9992E-4F4A-4FE5-9ECF-D121CDCF6A82}" type="pres">
      <dgm:prSet presAssocID="{DED2163D-98B8-4F58-AB27-F34E2262E95E}" presName="node" presStyleLbl="node1" presStyleIdx="2" presStyleCnt="5" custLinFactX="10072" custLinFactY="-6726" custLinFactNeighborX="100000" custLinFactNeighborY="-100000">
        <dgm:presLayoutVars>
          <dgm:bulletEnabled val="1"/>
        </dgm:presLayoutVars>
      </dgm:prSet>
      <dgm:spPr/>
    </dgm:pt>
    <dgm:pt modelId="{3E050BDD-E7F4-485B-B3AC-FE008E15E520}" type="pres">
      <dgm:prSet presAssocID="{505AD503-D21B-4D92-B277-21B600845DF8}" presName="sibTrans" presStyleCnt="0"/>
      <dgm:spPr/>
    </dgm:pt>
    <dgm:pt modelId="{EA913024-B533-4FE7-8A17-0727F8179FA0}" type="pres">
      <dgm:prSet presAssocID="{07B641D2-7175-4332-AC58-CD24F4139FB0}" presName="node" presStyleLbl="node1" presStyleIdx="3" presStyleCnt="5">
        <dgm:presLayoutVars>
          <dgm:bulletEnabled val="1"/>
        </dgm:presLayoutVars>
      </dgm:prSet>
      <dgm:spPr/>
    </dgm:pt>
    <dgm:pt modelId="{A28CD5A5-9997-4FC1-ADBF-80CE5F79FD19}" type="pres">
      <dgm:prSet presAssocID="{7840ED1B-7936-49E3-BFC1-05C3AEEB6D66}" presName="sibTrans" presStyleCnt="0"/>
      <dgm:spPr/>
    </dgm:pt>
    <dgm:pt modelId="{3654056A-5E96-444C-9D93-FE1C47F03C30}" type="pres">
      <dgm:prSet presAssocID="{AB859FE2-9962-4466-B57B-9A68BA075B5A}" presName="node" presStyleLbl="node1" presStyleIdx="4" presStyleCnt="5" custLinFactNeighborX="55036" custLinFactNeighborY="-11538">
        <dgm:presLayoutVars>
          <dgm:bulletEnabled val="1"/>
        </dgm:presLayoutVars>
      </dgm:prSet>
      <dgm:spPr/>
    </dgm:pt>
  </dgm:ptLst>
  <dgm:cxnLst>
    <dgm:cxn modelId="{B3ED9E03-7625-485A-8C93-4349FE2D1FBF}" type="presOf" srcId="{07B641D2-7175-4332-AC58-CD24F4139FB0}" destId="{EA913024-B533-4FE7-8A17-0727F8179FA0}" srcOrd="0" destOrd="0" presId="urn:microsoft.com/office/officeart/2005/8/layout/default"/>
    <dgm:cxn modelId="{840FFB13-B13A-441B-BA4D-85B4329674C1}" type="presOf" srcId="{DED2163D-98B8-4F58-AB27-F34E2262E95E}" destId="{9AA9992E-4F4A-4FE5-9ECF-D121CDCF6A82}" srcOrd="0" destOrd="0" presId="urn:microsoft.com/office/officeart/2005/8/layout/default"/>
    <dgm:cxn modelId="{49083E1B-E706-49B0-8B84-ABA51977D068}" srcId="{DA9AD536-4245-4170-B595-3DCE77710CF3}" destId="{1F75A1FC-7798-4441-8198-8A51A74AA0B3}" srcOrd="0" destOrd="0" parTransId="{1EE9E6BD-4079-414E-9698-406E56EF4A1C}" sibTransId="{B7A13FD2-C491-4B4A-90C0-4D3A424F5908}"/>
    <dgm:cxn modelId="{E909CA1C-1C34-4967-92BF-80F6E67FF77B}" type="presOf" srcId="{E65C76B0-62DE-4F8D-8D05-96E2A6D53567}" destId="{47386958-A3AE-47D9-B391-8E6104BDAE8D}" srcOrd="0" destOrd="0" presId="urn:microsoft.com/office/officeart/2005/8/layout/default"/>
    <dgm:cxn modelId="{E0E64737-09AE-4F85-81A0-34D906DD8D06}" srcId="{DA9AD536-4245-4170-B595-3DCE77710CF3}" destId="{E65C76B0-62DE-4F8D-8D05-96E2A6D53567}" srcOrd="1" destOrd="0" parTransId="{97F63724-4BA4-44C4-8BD4-F6FD9EF22E80}" sibTransId="{F3206E7F-C5F2-404B-A0ED-D6FE509338DC}"/>
    <dgm:cxn modelId="{749A6A5F-9EEB-4C3A-8DD1-CDA597D1AF28}" type="presOf" srcId="{DA9AD536-4245-4170-B595-3DCE77710CF3}" destId="{A54757ED-193F-4B6A-AF98-9917FA7E9A8E}" srcOrd="0" destOrd="0" presId="urn:microsoft.com/office/officeart/2005/8/layout/default"/>
    <dgm:cxn modelId="{36FAC864-60CA-4B59-AD8E-BD14969D47B3}" srcId="{DA9AD536-4245-4170-B595-3DCE77710CF3}" destId="{AB859FE2-9962-4466-B57B-9A68BA075B5A}" srcOrd="4" destOrd="0" parTransId="{3DE7279A-DE89-42F0-B0EA-06B87ACC30D7}" sibTransId="{E15F22EA-55B5-4A73-97FB-C5AC2A2731B8}"/>
    <dgm:cxn modelId="{119BAD9D-DDC6-47D5-ABC1-497E361F7BFA}" srcId="{DA9AD536-4245-4170-B595-3DCE77710CF3}" destId="{07B641D2-7175-4332-AC58-CD24F4139FB0}" srcOrd="3" destOrd="0" parTransId="{2D713E07-C450-490B-9F0D-5676957A8C6B}" sibTransId="{7840ED1B-7936-49E3-BFC1-05C3AEEB6D66}"/>
    <dgm:cxn modelId="{857241BF-6B47-4E24-845C-B652F8FD81C1}" type="presOf" srcId="{AB859FE2-9962-4466-B57B-9A68BA075B5A}" destId="{3654056A-5E96-444C-9D93-FE1C47F03C30}" srcOrd="0" destOrd="0" presId="urn:microsoft.com/office/officeart/2005/8/layout/default"/>
    <dgm:cxn modelId="{697FF6C1-5966-4A08-93D8-035EF27FB49F}" srcId="{DA9AD536-4245-4170-B595-3DCE77710CF3}" destId="{DED2163D-98B8-4F58-AB27-F34E2262E95E}" srcOrd="2" destOrd="0" parTransId="{08159B28-0D10-4A58-A3D8-89741C6B6DD9}" sibTransId="{505AD503-D21B-4D92-B277-21B600845DF8}"/>
    <dgm:cxn modelId="{9AD44AE1-0575-4725-83F6-F432C6D0F47A}" type="presOf" srcId="{1F75A1FC-7798-4441-8198-8A51A74AA0B3}" destId="{406779D2-0111-461C-BAB9-E2A106494E98}" srcOrd="0" destOrd="0" presId="urn:microsoft.com/office/officeart/2005/8/layout/default"/>
    <dgm:cxn modelId="{DED4D068-D352-4D5D-8722-4D8667CB9DCD}" type="presParOf" srcId="{A54757ED-193F-4B6A-AF98-9917FA7E9A8E}" destId="{406779D2-0111-461C-BAB9-E2A106494E98}" srcOrd="0" destOrd="0" presId="urn:microsoft.com/office/officeart/2005/8/layout/default"/>
    <dgm:cxn modelId="{CA279D6D-C103-4D96-9165-3995909C0EC0}" type="presParOf" srcId="{A54757ED-193F-4B6A-AF98-9917FA7E9A8E}" destId="{B1D6B313-96A4-470D-87A8-C24B3B4CEB09}" srcOrd="1" destOrd="0" presId="urn:microsoft.com/office/officeart/2005/8/layout/default"/>
    <dgm:cxn modelId="{A103168B-D99A-4AB4-983A-5BA21D00005A}" type="presParOf" srcId="{A54757ED-193F-4B6A-AF98-9917FA7E9A8E}" destId="{47386958-A3AE-47D9-B391-8E6104BDAE8D}" srcOrd="2" destOrd="0" presId="urn:microsoft.com/office/officeart/2005/8/layout/default"/>
    <dgm:cxn modelId="{6FE34F36-9D08-43F5-A5C9-1B2161AE54C2}" type="presParOf" srcId="{A54757ED-193F-4B6A-AF98-9917FA7E9A8E}" destId="{116CC5C9-8583-4CB5-802B-93FD7A73C345}" srcOrd="3" destOrd="0" presId="urn:microsoft.com/office/officeart/2005/8/layout/default"/>
    <dgm:cxn modelId="{57D7A801-F730-40CA-A63C-14D712B86C14}" type="presParOf" srcId="{A54757ED-193F-4B6A-AF98-9917FA7E9A8E}" destId="{9AA9992E-4F4A-4FE5-9ECF-D121CDCF6A82}" srcOrd="4" destOrd="0" presId="urn:microsoft.com/office/officeart/2005/8/layout/default"/>
    <dgm:cxn modelId="{88C1F69E-4AD8-4075-A3FB-290AC75D1034}" type="presParOf" srcId="{A54757ED-193F-4B6A-AF98-9917FA7E9A8E}" destId="{3E050BDD-E7F4-485B-B3AC-FE008E15E520}" srcOrd="5" destOrd="0" presId="urn:microsoft.com/office/officeart/2005/8/layout/default"/>
    <dgm:cxn modelId="{9F81FC80-E0C0-4784-93E1-17BF335CA020}" type="presParOf" srcId="{A54757ED-193F-4B6A-AF98-9917FA7E9A8E}" destId="{EA913024-B533-4FE7-8A17-0727F8179FA0}" srcOrd="6" destOrd="0" presId="urn:microsoft.com/office/officeart/2005/8/layout/default"/>
    <dgm:cxn modelId="{6FC7DD08-DED2-4774-9A49-615DC4F7DFFA}" type="presParOf" srcId="{A54757ED-193F-4B6A-AF98-9917FA7E9A8E}" destId="{A28CD5A5-9997-4FC1-ADBF-80CE5F79FD19}" srcOrd="7" destOrd="0" presId="urn:microsoft.com/office/officeart/2005/8/layout/default"/>
    <dgm:cxn modelId="{FAF72A7F-7C30-4619-995B-1A1497E1BFCB}" type="presParOf" srcId="{A54757ED-193F-4B6A-AF98-9917FA7E9A8E}" destId="{3654056A-5E96-444C-9D93-FE1C47F03C3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5D9E3-0E62-41D0-BAA3-473F8EA3F2E6}"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8DB71246-6963-43BE-BBCC-92833EA5008C}">
      <dgm:prSet/>
      <dgm:spPr/>
      <dgm:t>
        <a:bodyPr/>
        <a:lstStyle/>
        <a:p>
          <a:r>
            <a:rPr lang="en-US" b="1" dirty="0"/>
            <a:t>Welcome and Introductions</a:t>
          </a:r>
          <a:endParaRPr lang="en-US" dirty="0"/>
        </a:p>
      </dgm:t>
    </dgm:pt>
    <dgm:pt modelId="{DCA28279-74FD-483F-B2CA-64EBC07B13C0}" type="parTrans" cxnId="{947521BC-CC0D-4029-AA0A-61D52F9C1642}">
      <dgm:prSet/>
      <dgm:spPr/>
      <dgm:t>
        <a:bodyPr/>
        <a:lstStyle/>
        <a:p>
          <a:endParaRPr lang="en-US"/>
        </a:p>
      </dgm:t>
    </dgm:pt>
    <dgm:pt modelId="{6A9B8D3E-57C8-436E-8749-ABE2E3EF963F}" type="sibTrans" cxnId="{947521BC-CC0D-4029-AA0A-61D52F9C1642}">
      <dgm:prSet/>
      <dgm:spPr/>
      <dgm:t>
        <a:bodyPr/>
        <a:lstStyle/>
        <a:p>
          <a:endParaRPr lang="en-US"/>
        </a:p>
      </dgm:t>
    </dgm:pt>
    <dgm:pt modelId="{ED9A93DF-535C-4B66-8300-8453C0E5EBE3}">
      <dgm:prSet/>
      <dgm:spPr/>
      <dgm:t>
        <a:bodyPr/>
        <a:lstStyle/>
        <a:p>
          <a:r>
            <a:rPr lang="en-US" b="1" dirty="0"/>
            <a:t>Completed &amp; Approved Policy Revisions									</a:t>
          </a:r>
          <a:endParaRPr lang="en-US" dirty="0"/>
        </a:p>
      </dgm:t>
    </dgm:pt>
    <dgm:pt modelId="{8ECB93C9-C00A-43E2-8E31-E6858F886719}" type="parTrans" cxnId="{E90A2F47-3669-4351-BD1B-03CF84E696F1}">
      <dgm:prSet/>
      <dgm:spPr/>
      <dgm:t>
        <a:bodyPr/>
        <a:lstStyle/>
        <a:p>
          <a:endParaRPr lang="en-US"/>
        </a:p>
      </dgm:t>
    </dgm:pt>
    <dgm:pt modelId="{4DBC396E-19D8-4F96-84D7-B598A3B0C30B}" type="sibTrans" cxnId="{E90A2F47-3669-4351-BD1B-03CF84E696F1}">
      <dgm:prSet/>
      <dgm:spPr/>
      <dgm:t>
        <a:bodyPr/>
        <a:lstStyle/>
        <a:p>
          <a:endParaRPr lang="en-US"/>
        </a:p>
      </dgm:t>
    </dgm:pt>
    <dgm:pt modelId="{809CE2F6-DC72-45FD-8738-62F403C8AEE1}">
      <dgm:prSet/>
      <dgm:spPr/>
      <dgm:t>
        <a:bodyPr/>
        <a:lstStyle/>
        <a:p>
          <a:r>
            <a:rPr lang="en-US" b="1" dirty="0"/>
            <a:t>Current Policy &amp; Treatment Guidelines Updates &amp; Discussion  					   </a:t>
          </a:r>
          <a:endParaRPr lang="en-US" dirty="0"/>
        </a:p>
      </dgm:t>
    </dgm:pt>
    <dgm:pt modelId="{CFDC8261-3A7E-40C4-98F4-4F1470E36628}" type="parTrans" cxnId="{3AE3FD58-36E6-4DBD-B689-CF8CDA4027B4}">
      <dgm:prSet/>
      <dgm:spPr/>
      <dgm:t>
        <a:bodyPr/>
        <a:lstStyle/>
        <a:p>
          <a:endParaRPr lang="en-US"/>
        </a:p>
      </dgm:t>
    </dgm:pt>
    <dgm:pt modelId="{45115B49-BF2B-49B9-BB44-B7C6398EC50E}" type="sibTrans" cxnId="{3AE3FD58-36E6-4DBD-B689-CF8CDA4027B4}">
      <dgm:prSet/>
      <dgm:spPr/>
      <dgm:t>
        <a:bodyPr/>
        <a:lstStyle/>
        <a:p>
          <a:endParaRPr lang="en-US"/>
        </a:p>
      </dgm:t>
    </dgm:pt>
    <dgm:pt modelId="{E0D3364B-4437-4334-B5EA-8117E7B0298B}">
      <dgm:prSet/>
      <dgm:spPr/>
      <dgm:t>
        <a:bodyPr/>
        <a:lstStyle/>
        <a:p>
          <a:r>
            <a:rPr lang="en-US" b="1"/>
            <a:t>Provider Updates </a:t>
          </a:r>
          <a:endParaRPr lang="en-US"/>
        </a:p>
      </dgm:t>
    </dgm:pt>
    <dgm:pt modelId="{E2ED5A00-6D8C-4897-AE50-2252767C62B7}" type="parTrans" cxnId="{B0092705-57CF-4457-805C-CCEED04260DD}">
      <dgm:prSet/>
      <dgm:spPr/>
      <dgm:t>
        <a:bodyPr/>
        <a:lstStyle/>
        <a:p>
          <a:endParaRPr lang="en-US"/>
        </a:p>
      </dgm:t>
    </dgm:pt>
    <dgm:pt modelId="{9F8B4C3F-2B12-4121-947A-C525CBDCA1E1}" type="sibTrans" cxnId="{B0092705-57CF-4457-805C-CCEED04260DD}">
      <dgm:prSet/>
      <dgm:spPr/>
      <dgm:t>
        <a:bodyPr/>
        <a:lstStyle/>
        <a:p>
          <a:endParaRPr lang="en-US"/>
        </a:p>
      </dgm:t>
    </dgm:pt>
    <dgm:pt modelId="{D3FF47DF-A88D-4EC8-A5CD-DD2204D87754}">
      <dgm:prSet/>
      <dgm:spPr/>
      <dgm:t>
        <a:bodyPr/>
        <a:lstStyle/>
        <a:p>
          <a:r>
            <a:rPr lang="en-US" b="1"/>
            <a:t>Nor-Cal EMS Updates</a:t>
          </a:r>
          <a:endParaRPr lang="en-US"/>
        </a:p>
      </dgm:t>
    </dgm:pt>
    <dgm:pt modelId="{59A8A19C-F54A-4FAC-9A45-2993F8C979AC}" type="parTrans" cxnId="{C069236F-05C4-44F9-99C7-DE1F54AF5064}">
      <dgm:prSet/>
      <dgm:spPr/>
      <dgm:t>
        <a:bodyPr/>
        <a:lstStyle/>
        <a:p>
          <a:endParaRPr lang="en-US"/>
        </a:p>
      </dgm:t>
    </dgm:pt>
    <dgm:pt modelId="{E17BDBC3-2B08-45FF-AFD3-A5EEEA30AEC2}" type="sibTrans" cxnId="{C069236F-05C4-44F9-99C7-DE1F54AF5064}">
      <dgm:prSet/>
      <dgm:spPr/>
      <dgm:t>
        <a:bodyPr/>
        <a:lstStyle/>
        <a:p>
          <a:endParaRPr lang="en-US"/>
        </a:p>
      </dgm:t>
    </dgm:pt>
    <dgm:pt modelId="{65516D95-E8CE-4F53-8E26-36797E4E91F5}">
      <dgm:prSet/>
      <dgm:spPr/>
      <dgm:t>
        <a:bodyPr/>
        <a:lstStyle/>
        <a:p>
          <a:r>
            <a:rPr lang="en-US" b="1"/>
            <a:t>Changes to Inspection Scheduling for ALS/BLS Transport Providers</a:t>
          </a:r>
          <a:endParaRPr lang="en-US"/>
        </a:p>
      </dgm:t>
    </dgm:pt>
    <dgm:pt modelId="{5D7803A0-D10A-4BD7-841A-7680E43E2E79}" type="parTrans" cxnId="{5FAE72E2-29BA-4266-9332-2B503B793A38}">
      <dgm:prSet/>
      <dgm:spPr/>
      <dgm:t>
        <a:bodyPr/>
        <a:lstStyle/>
        <a:p>
          <a:endParaRPr lang="en-US"/>
        </a:p>
      </dgm:t>
    </dgm:pt>
    <dgm:pt modelId="{09F84FD7-F46E-410C-9AF1-B467731E2861}" type="sibTrans" cxnId="{5FAE72E2-29BA-4266-9332-2B503B793A38}">
      <dgm:prSet/>
      <dgm:spPr/>
      <dgm:t>
        <a:bodyPr/>
        <a:lstStyle/>
        <a:p>
          <a:endParaRPr lang="en-US"/>
        </a:p>
      </dgm:t>
    </dgm:pt>
    <dgm:pt modelId="{B496EF51-9C50-4DB9-8CCD-41357EBFF151}">
      <dgm:prSet/>
      <dgm:spPr/>
      <dgm:t>
        <a:bodyPr/>
        <a:lstStyle/>
        <a:p>
          <a:r>
            <a:rPr lang="en-US" b="1" dirty="0"/>
            <a:t>Open Discussion							</a:t>
          </a:r>
          <a:endParaRPr lang="en-US" dirty="0"/>
        </a:p>
      </dgm:t>
    </dgm:pt>
    <dgm:pt modelId="{8EB9B4A1-14CA-417D-A1BE-6EBB886AB5D3}" type="parTrans" cxnId="{2092C433-63C0-46A4-AD12-C3D4B9DA61AF}">
      <dgm:prSet/>
      <dgm:spPr/>
      <dgm:t>
        <a:bodyPr/>
        <a:lstStyle/>
        <a:p>
          <a:endParaRPr lang="en-US"/>
        </a:p>
      </dgm:t>
    </dgm:pt>
    <dgm:pt modelId="{158353AC-889B-46EF-802D-42E8E76DF81C}" type="sibTrans" cxnId="{2092C433-63C0-46A4-AD12-C3D4B9DA61AF}">
      <dgm:prSet/>
      <dgm:spPr/>
      <dgm:t>
        <a:bodyPr/>
        <a:lstStyle/>
        <a:p>
          <a:endParaRPr lang="en-US"/>
        </a:p>
      </dgm:t>
    </dgm:pt>
    <dgm:pt modelId="{F94E54EE-890E-4250-BFA5-C4AD70DBB594}">
      <dgm:prSet/>
      <dgm:spPr/>
      <dgm:t>
        <a:bodyPr/>
        <a:lstStyle/>
        <a:p>
          <a:r>
            <a:rPr lang="en-US" b="1"/>
            <a:t>Run Review</a:t>
          </a:r>
          <a:endParaRPr lang="en-US"/>
        </a:p>
      </dgm:t>
    </dgm:pt>
    <dgm:pt modelId="{89E3D876-A14C-4D57-A6DE-4EAD625B4AA5}" type="parTrans" cxnId="{5E7F876D-9D9C-4BB7-998A-45ABE593668A}">
      <dgm:prSet/>
      <dgm:spPr/>
      <dgm:t>
        <a:bodyPr/>
        <a:lstStyle/>
        <a:p>
          <a:endParaRPr lang="en-US"/>
        </a:p>
      </dgm:t>
    </dgm:pt>
    <dgm:pt modelId="{90F962E9-0775-496F-B68B-D6170EA3A32C}" type="sibTrans" cxnId="{5E7F876D-9D9C-4BB7-998A-45ABE593668A}">
      <dgm:prSet/>
      <dgm:spPr/>
      <dgm:t>
        <a:bodyPr/>
        <a:lstStyle/>
        <a:p>
          <a:endParaRPr lang="en-US"/>
        </a:p>
      </dgm:t>
    </dgm:pt>
    <dgm:pt modelId="{821AAED2-C9CB-4A33-80A2-C5194358F9D3}">
      <dgm:prSet/>
      <dgm:spPr/>
      <dgm:t>
        <a:bodyPr/>
        <a:lstStyle/>
        <a:p>
          <a:r>
            <a:rPr lang="en-US" b="1"/>
            <a:t>Steps to get CEU’s </a:t>
          </a:r>
          <a:endParaRPr lang="en-US"/>
        </a:p>
      </dgm:t>
    </dgm:pt>
    <dgm:pt modelId="{03FCC586-EA8F-4FFA-9F77-BE31493F0408}" type="parTrans" cxnId="{8DF17C53-B0DD-4202-B6A2-A36A2E0DC805}">
      <dgm:prSet/>
      <dgm:spPr/>
      <dgm:t>
        <a:bodyPr/>
        <a:lstStyle/>
        <a:p>
          <a:endParaRPr lang="en-US"/>
        </a:p>
      </dgm:t>
    </dgm:pt>
    <dgm:pt modelId="{3EBFD5B7-7BDC-4F1C-B309-42980193382F}" type="sibTrans" cxnId="{8DF17C53-B0DD-4202-B6A2-A36A2E0DC805}">
      <dgm:prSet/>
      <dgm:spPr/>
      <dgm:t>
        <a:bodyPr/>
        <a:lstStyle/>
        <a:p>
          <a:endParaRPr lang="en-US"/>
        </a:p>
      </dgm:t>
    </dgm:pt>
    <dgm:pt modelId="{BE76AB6E-2206-4618-AC0F-A0E99973BAD6}">
      <dgm:prSet/>
      <dgm:spPr/>
      <dgm:t>
        <a:bodyPr/>
        <a:lstStyle/>
        <a:p>
          <a:r>
            <a:rPr lang="en-US" b="1"/>
            <a:t>Medical Advisory Committee Information</a:t>
          </a:r>
          <a:endParaRPr lang="en-US"/>
        </a:p>
      </dgm:t>
    </dgm:pt>
    <dgm:pt modelId="{8C212525-AFD6-4918-B7A4-E292C6A217E5}" type="parTrans" cxnId="{DD1CA89C-479D-4740-B7C7-BB2A5A510593}">
      <dgm:prSet/>
      <dgm:spPr/>
      <dgm:t>
        <a:bodyPr/>
        <a:lstStyle/>
        <a:p>
          <a:endParaRPr lang="en-US"/>
        </a:p>
      </dgm:t>
    </dgm:pt>
    <dgm:pt modelId="{A96BE2FE-A2C1-476D-9375-E031800D6813}" type="sibTrans" cxnId="{DD1CA89C-479D-4740-B7C7-BB2A5A510593}">
      <dgm:prSet/>
      <dgm:spPr/>
      <dgm:t>
        <a:bodyPr/>
        <a:lstStyle/>
        <a:p>
          <a:endParaRPr lang="en-US"/>
        </a:p>
      </dgm:t>
    </dgm:pt>
    <dgm:pt modelId="{C547239C-6CE2-4BB8-B2D9-454ED30CD4BA}" type="pres">
      <dgm:prSet presAssocID="{5095D9E3-0E62-41D0-BAA3-473F8EA3F2E6}" presName="vert0" presStyleCnt="0">
        <dgm:presLayoutVars>
          <dgm:dir/>
          <dgm:animOne val="branch"/>
          <dgm:animLvl val="lvl"/>
        </dgm:presLayoutVars>
      </dgm:prSet>
      <dgm:spPr/>
    </dgm:pt>
    <dgm:pt modelId="{0AF273F5-E1DF-4A39-8F54-6885F5FF05DA}" type="pres">
      <dgm:prSet presAssocID="{8DB71246-6963-43BE-BBCC-92833EA5008C}" presName="thickLine" presStyleLbl="alignNode1" presStyleIdx="0" presStyleCnt="10"/>
      <dgm:spPr/>
    </dgm:pt>
    <dgm:pt modelId="{2BC933B2-50DB-4C57-9E1C-90F5B03872D7}" type="pres">
      <dgm:prSet presAssocID="{8DB71246-6963-43BE-BBCC-92833EA5008C}" presName="horz1" presStyleCnt="0"/>
      <dgm:spPr/>
    </dgm:pt>
    <dgm:pt modelId="{B8C80F15-D253-4CEE-BB84-16281B629884}" type="pres">
      <dgm:prSet presAssocID="{8DB71246-6963-43BE-BBCC-92833EA5008C}" presName="tx1" presStyleLbl="revTx" presStyleIdx="0" presStyleCnt="10"/>
      <dgm:spPr/>
    </dgm:pt>
    <dgm:pt modelId="{27DBE2C6-A5D2-455C-9CCB-4FF9C9823D7C}" type="pres">
      <dgm:prSet presAssocID="{8DB71246-6963-43BE-BBCC-92833EA5008C}" presName="vert1" presStyleCnt="0"/>
      <dgm:spPr/>
    </dgm:pt>
    <dgm:pt modelId="{A2F3918E-BDD1-4F1A-A821-8F17213FFCCF}" type="pres">
      <dgm:prSet presAssocID="{ED9A93DF-535C-4B66-8300-8453C0E5EBE3}" presName="thickLine" presStyleLbl="alignNode1" presStyleIdx="1" presStyleCnt="10"/>
      <dgm:spPr/>
    </dgm:pt>
    <dgm:pt modelId="{58CAAD56-27A8-4F5E-9469-148C71867876}" type="pres">
      <dgm:prSet presAssocID="{ED9A93DF-535C-4B66-8300-8453C0E5EBE3}" presName="horz1" presStyleCnt="0"/>
      <dgm:spPr/>
    </dgm:pt>
    <dgm:pt modelId="{86DC97CD-5D05-493B-98B0-DA0109340E24}" type="pres">
      <dgm:prSet presAssocID="{ED9A93DF-535C-4B66-8300-8453C0E5EBE3}" presName="tx1" presStyleLbl="revTx" presStyleIdx="1" presStyleCnt="10"/>
      <dgm:spPr/>
    </dgm:pt>
    <dgm:pt modelId="{097F5965-D1B4-491A-8C54-47D2E97C51A1}" type="pres">
      <dgm:prSet presAssocID="{ED9A93DF-535C-4B66-8300-8453C0E5EBE3}" presName="vert1" presStyleCnt="0"/>
      <dgm:spPr/>
    </dgm:pt>
    <dgm:pt modelId="{9D3A13EC-EC6F-4A64-9EB1-AA30A30087E0}" type="pres">
      <dgm:prSet presAssocID="{809CE2F6-DC72-45FD-8738-62F403C8AEE1}" presName="thickLine" presStyleLbl="alignNode1" presStyleIdx="2" presStyleCnt="10"/>
      <dgm:spPr/>
    </dgm:pt>
    <dgm:pt modelId="{6E27A010-BF94-4F5B-82CC-CB6E279F3345}" type="pres">
      <dgm:prSet presAssocID="{809CE2F6-DC72-45FD-8738-62F403C8AEE1}" presName="horz1" presStyleCnt="0"/>
      <dgm:spPr/>
    </dgm:pt>
    <dgm:pt modelId="{47EBB502-8996-4906-9A48-3C7C9DFA98E1}" type="pres">
      <dgm:prSet presAssocID="{809CE2F6-DC72-45FD-8738-62F403C8AEE1}" presName="tx1" presStyleLbl="revTx" presStyleIdx="2" presStyleCnt="10"/>
      <dgm:spPr/>
    </dgm:pt>
    <dgm:pt modelId="{15E28352-1142-402A-ACDF-3321600D314E}" type="pres">
      <dgm:prSet presAssocID="{809CE2F6-DC72-45FD-8738-62F403C8AEE1}" presName="vert1" presStyleCnt="0"/>
      <dgm:spPr/>
    </dgm:pt>
    <dgm:pt modelId="{D6076F1A-CB13-4D31-A746-24221DC9DD6D}" type="pres">
      <dgm:prSet presAssocID="{E0D3364B-4437-4334-B5EA-8117E7B0298B}" presName="thickLine" presStyleLbl="alignNode1" presStyleIdx="3" presStyleCnt="10"/>
      <dgm:spPr/>
    </dgm:pt>
    <dgm:pt modelId="{AC8292DE-8AF3-425B-B002-AA4B7CE1D7CE}" type="pres">
      <dgm:prSet presAssocID="{E0D3364B-4437-4334-B5EA-8117E7B0298B}" presName="horz1" presStyleCnt="0"/>
      <dgm:spPr/>
    </dgm:pt>
    <dgm:pt modelId="{99D7E0A6-E5B4-4426-ADAA-D87E1A015466}" type="pres">
      <dgm:prSet presAssocID="{E0D3364B-4437-4334-B5EA-8117E7B0298B}" presName="tx1" presStyleLbl="revTx" presStyleIdx="3" presStyleCnt="10"/>
      <dgm:spPr/>
    </dgm:pt>
    <dgm:pt modelId="{DC1149C6-D768-4C93-9BDA-C6F006A8007A}" type="pres">
      <dgm:prSet presAssocID="{E0D3364B-4437-4334-B5EA-8117E7B0298B}" presName="vert1" presStyleCnt="0"/>
      <dgm:spPr/>
    </dgm:pt>
    <dgm:pt modelId="{442BCB75-C547-442C-A0CC-E178758AB621}" type="pres">
      <dgm:prSet presAssocID="{D3FF47DF-A88D-4EC8-A5CD-DD2204D87754}" presName="thickLine" presStyleLbl="alignNode1" presStyleIdx="4" presStyleCnt="10"/>
      <dgm:spPr/>
    </dgm:pt>
    <dgm:pt modelId="{C7535721-91DC-4369-A3A2-FE4F06F3C11C}" type="pres">
      <dgm:prSet presAssocID="{D3FF47DF-A88D-4EC8-A5CD-DD2204D87754}" presName="horz1" presStyleCnt="0"/>
      <dgm:spPr/>
    </dgm:pt>
    <dgm:pt modelId="{5B43E479-E68B-4165-AADF-0C13BC1DD96D}" type="pres">
      <dgm:prSet presAssocID="{D3FF47DF-A88D-4EC8-A5CD-DD2204D87754}" presName="tx1" presStyleLbl="revTx" presStyleIdx="4" presStyleCnt="10"/>
      <dgm:spPr/>
    </dgm:pt>
    <dgm:pt modelId="{819BA559-6602-4531-B136-2F6470F95A4B}" type="pres">
      <dgm:prSet presAssocID="{D3FF47DF-A88D-4EC8-A5CD-DD2204D87754}" presName="vert1" presStyleCnt="0"/>
      <dgm:spPr/>
    </dgm:pt>
    <dgm:pt modelId="{FD3BAE9B-0F49-4357-959C-DB64AC26D4AE}" type="pres">
      <dgm:prSet presAssocID="{65516D95-E8CE-4F53-8E26-36797E4E91F5}" presName="thickLine" presStyleLbl="alignNode1" presStyleIdx="5" presStyleCnt="10"/>
      <dgm:spPr/>
    </dgm:pt>
    <dgm:pt modelId="{89FDB9BF-989B-4B20-899F-E77A1FC745EB}" type="pres">
      <dgm:prSet presAssocID="{65516D95-E8CE-4F53-8E26-36797E4E91F5}" presName="horz1" presStyleCnt="0"/>
      <dgm:spPr/>
    </dgm:pt>
    <dgm:pt modelId="{1A043565-436B-4376-9580-C89B73D07A34}" type="pres">
      <dgm:prSet presAssocID="{65516D95-E8CE-4F53-8E26-36797E4E91F5}" presName="tx1" presStyleLbl="revTx" presStyleIdx="5" presStyleCnt="10"/>
      <dgm:spPr/>
    </dgm:pt>
    <dgm:pt modelId="{AED3CAC9-3E73-4B88-94FE-AAF7440C6444}" type="pres">
      <dgm:prSet presAssocID="{65516D95-E8CE-4F53-8E26-36797E4E91F5}" presName="vert1" presStyleCnt="0"/>
      <dgm:spPr/>
    </dgm:pt>
    <dgm:pt modelId="{E4260600-658B-4229-9D22-5F5F1396A11D}" type="pres">
      <dgm:prSet presAssocID="{B496EF51-9C50-4DB9-8CCD-41357EBFF151}" presName="thickLine" presStyleLbl="alignNode1" presStyleIdx="6" presStyleCnt="10"/>
      <dgm:spPr/>
    </dgm:pt>
    <dgm:pt modelId="{4979080E-320E-4AD8-9A90-F662609EA8BF}" type="pres">
      <dgm:prSet presAssocID="{B496EF51-9C50-4DB9-8CCD-41357EBFF151}" presName="horz1" presStyleCnt="0"/>
      <dgm:spPr/>
    </dgm:pt>
    <dgm:pt modelId="{3E4B4330-4CF0-41EE-990E-134933A6FEA0}" type="pres">
      <dgm:prSet presAssocID="{B496EF51-9C50-4DB9-8CCD-41357EBFF151}" presName="tx1" presStyleLbl="revTx" presStyleIdx="6" presStyleCnt="10"/>
      <dgm:spPr/>
    </dgm:pt>
    <dgm:pt modelId="{64DF39DF-1B21-4E0A-B5F3-41D9E90A6DF5}" type="pres">
      <dgm:prSet presAssocID="{B496EF51-9C50-4DB9-8CCD-41357EBFF151}" presName="vert1" presStyleCnt="0"/>
      <dgm:spPr/>
    </dgm:pt>
    <dgm:pt modelId="{7FB7A91E-38FE-4B8D-9521-C4E4CF136195}" type="pres">
      <dgm:prSet presAssocID="{F94E54EE-890E-4250-BFA5-C4AD70DBB594}" presName="thickLine" presStyleLbl="alignNode1" presStyleIdx="7" presStyleCnt="10"/>
      <dgm:spPr/>
    </dgm:pt>
    <dgm:pt modelId="{1BFA15BD-688B-4FA3-8A40-51964A8DFA20}" type="pres">
      <dgm:prSet presAssocID="{F94E54EE-890E-4250-BFA5-C4AD70DBB594}" presName="horz1" presStyleCnt="0"/>
      <dgm:spPr/>
    </dgm:pt>
    <dgm:pt modelId="{75DF3771-34BD-47E7-965B-E1273E7072E4}" type="pres">
      <dgm:prSet presAssocID="{F94E54EE-890E-4250-BFA5-C4AD70DBB594}" presName="tx1" presStyleLbl="revTx" presStyleIdx="7" presStyleCnt="10"/>
      <dgm:spPr/>
    </dgm:pt>
    <dgm:pt modelId="{27E49B1D-F511-480F-B8A4-375E3302BB28}" type="pres">
      <dgm:prSet presAssocID="{F94E54EE-890E-4250-BFA5-C4AD70DBB594}" presName="vert1" presStyleCnt="0"/>
      <dgm:spPr/>
    </dgm:pt>
    <dgm:pt modelId="{1D3DB072-4255-47E5-B847-90E8AA6E2E5E}" type="pres">
      <dgm:prSet presAssocID="{821AAED2-C9CB-4A33-80A2-C5194358F9D3}" presName="thickLine" presStyleLbl="alignNode1" presStyleIdx="8" presStyleCnt="10"/>
      <dgm:spPr/>
    </dgm:pt>
    <dgm:pt modelId="{46BCC60E-342D-45F2-9D2B-AA39E5BCD35B}" type="pres">
      <dgm:prSet presAssocID="{821AAED2-C9CB-4A33-80A2-C5194358F9D3}" presName="horz1" presStyleCnt="0"/>
      <dgm:spPr/>
    </dgm:pt>
    <dgm:pt modelId="{4A550A33-43DE-4B08-90A3-4237E128E63E}" type="pres">
      <dgm:prSet presAssocID="{821AAED2-C9CB-4A33-80A2-C5194358F9D3}" presName="tx1" presStyleLbl="revTx" presStyleIdx="8" presStyleCnt="10"/>
      <dgm:spPr/>
    </dgm:pt>
    <dgm:pt modelId="{5CDAB187-11BA-4A04-B753-6C4CB75A9ED9}" type="pres">
      <dgm:prSet presAssocID="{821AAED2-C9CB-4A33-80A2-C5194358F9D3}" presName="vert1" presStyleCnt="0"/>
      <dgm:spPr/>
    </dgm:pt>
    <dgm:pt modelId="{FB3F7A67-B9FD-449E-A968-3DE91894F1D6}" type="pres">
      <dgm:prSet presAssocID="{BE76AB6E-2206-4618-AC0F-A0E99973BAD6}" presName="thickLine" presStyleLbl="alignNode1" presStyleIdx="9" presStyleCnt="10"/>
      <dgm:spPr/>
    </dgm:pt>
    <dgm:pt modelId="{63BFD5CF-9929-4557-B730-FD71306ED6C5}" type="pres">
      <dgm:prSet presAssocID="{BE76AB6E-2206-4618-AC0F-A0E99973BAD6}" presName="horz1" presStyleCnt="0"/>
      <dgm:spPr/>
    </dgm:pt>
    <dgm:pt modelId="{B5D22C0E-F7B8-4726-9259-BA635C33D59D}" type="pres">
      <dgm:prSet presAssocID="{BE76AB6E-2206-4618-AC0F-A0E99973BAD6}" presName="tx1" presStyleLbl="revTx" presStyleIdx="9" presStyleCnt="10"/>
      <dgm:spPr/>
    </dgm:pt>
    <dgm:pt modelId="{D9B82032-DAB8-4E4E-B066-D094DEF42426}" type="pres">
      <dgm:prSet presAssocID="{BE76AB6E-2206-4618-AC0F-A0E99973BAD6}" presName="vert1" presStyleCnt="0"/>
      <dgm:spPr/>
    </dgm:pt>
  </dgm:ptLst>
  <dgm:cxnLst>
    <dgm:cxn modelId="{B0092705-57CF-4457-805C-CCEED04260DD}" srcId="{5095D9E3-0E62-41D0-BAA3-473F8EA3F2E6}" destId="{E0D3364B-4437-4334-B5EA-8117E7B0298B}" srcOrd="3" destOrd="0" parTransId="{E2ED5A00-6D8C-4897-AE50-2252767C62B7}" sibTransId="{9F8B4C3F-2B12-4121-947A-C525CBDCA1E1}"/>
    <dgm:cxn modelId="{144D7406-35F0-46B8-A5A5-C71BBB5FA296}" type="presOf" srcId="{F94E54EE-890E-4250-BFA5-C4AD70DBB594}" destId="{75DF3771-34BD-47E7-965B-E1273E7072E4}" srcOrd="0" destOrd="0" presId="urn:microsoft.com/office/officeart/2008/layout/LinedList"/>
    <dgm:cxn modelId="{89B4F724-61D1-4B47-9E9C-F419A0018D4E}" type="presOf" srcId="{ED9A93DF-535C-4B66-8300-8453C0E5EBE3}" destId="{86DC97CD-5D05-493B-98B0-DA0109340E24}" srcOrd="0" destOrd="0" presId="urn:microsoft.com/office/officeart/2008/layout/LinedList"/>
    <dgm:cxn modelId="{2092C433-63C0-46A4-AD12-C3D4B9DA61AF}" srcId="{5095D9E3-0E62-41D0-BAA3-473F8EA3F2E6}" destId="{B496EF51-9C50-4DB9-8CCD-41357EBFF151}" srcOrd="6" destOrd="0" parTransId="{8EB9B4A1-14CA-417D-A1BE-6EBB886AB5D3}" sibTransId="{158353AC-889B-46EF-802D-42E8E76DF81C}"/>
    <dgm:cxn modelId="{CF4D123A-3468-4596-8526-6DBC9F444169}" type="presOf" srcId="{E0D3364B-4437-4334-B5EA-8117E7B0298B}" destId="{99D7E0A6-E5B4-4426-ADAA-D87E1A015466}" srcOrd="0" destOrd="0" presId="urn:microsoft.com/office/officeart/2008/layout/LinedList"/>
    <dgm:cxn modelId="{399F5963-DA31-4337-AC86-8D55F0803015}" type="presOf" srcId="{65516D95-E8CE-4F53-8E26-36797E4E91F5}" destId="{1A043565-436B-4376-9580-C89B73D07A34}" srcOrd="0" destOrd="0" presId="urn:microsoft.com/office/officeart/2008/layout/LinedList"/>
    <dgm:cxn modelId="{B64D2944-534F-4EE9-BFD4-806EDC77257E}" type="presOf" srcId="{809CE2F6-DC72-45FD-8738-62F403C8AEE1}" destId="{47EBB502-8996-4906-9A48-3C7C9DFA98E1}" srcOrd="0" destOrd="0" presId="urn:microsoft.com/office/officeart/2008/layout/LinedList"/>
    <dgm:cxn modelId="{E90A2F47-3669-4351-BD1B-03CF84E696F1}" srcId="{5095D9E3-0E62-41D0-BAA3-473F8EA3F2E6}" destId="{ED9A93DF-535C-4B66-8300-8453C0E5EBE3}" srcOrd="1" destOrd="0" parTransId="{8ECB93C9-C00A-43E2-8E31-E6858F886719}" sibTransId="{4DBC396E-19D8-4F96-84D7-B598A3B0C30B}"/>
    <dgm:cxn modelId="{D5674267-9DD2-4F16-9333-CC3EE702D2B7}" type="presOf" srcId="{821AAED2-C9CB-4A33-80A2-C5194358F9D3}" destId="{4A550A33-43DE-4B08-90A3-4237E128E63E}" srcOrd="0" destOrd="0" presId="urn:microsoft.com/office/officeart/2008/layout/LinedList"/>
    <dgm:cxn modelId="{5E7F876D-9D9C-4BB7-998A-45ABE593668A}" srcId="{5095D9E3-0E62-41D0-BAA3-473F8EA3F2E6}" destId="{F94E54EE-890E-4250-BFA5-C4AD70DBB594}" srcOrd="7" destOrd="0" parTransId="{89E3D876-A14C-4D57-A6DE-4EAD625B4AA5}" sibTransId="{90F962E9-0775-496F-B68B-D6170EA3A32C}"/>
    <dgm:cxn modelId="{C069236F-05C4-44F9-99C7-DE1F54AF5064}" srcId="{5095D9E3-0E62-41D0-BAA3-473F8EA3F2E6}" destId="{D3FF47DF-A88D-4EC8-A5CD-DD2204D87754}" srcOrd="4" destOrd="0" parTransId="{59A8A19C-F54A-4FAC-9A45-2993F8C979AC}" sibTransId="{E17BDBC3-2B08-45FF-AFD3-A5EEEA30AEC2}"/>
    <dgm:cxn modelId="{8DF17C53-B0DD-4202-B6A2-A36A2E0DC805}" srcId="{5095D9E3-0E62-41D0-BAA3-473F8EA3F2E6}" destId="{821AAED2-C9CB-4A33-80A2-C5194358F9D3}" srcOrd="8" destOrd="0" parTransId="{03FCC586-EA8F-4FFA-9F77-BE31493F0408}" sibTransId="{3EBFD5B7-7BDC-4F1C-B309-42980193382F}"/>
    <dgm:cxn modelId="{9327E654-D110-476D-8506-BAFA433BD280}" type="presOf" srcId="{5095D9E3-0E62-41D0-BAA3-473F8EA3F2E6}" destId="{C547239C-6CE2-4BB8-B2D9-454ED30CD4BA}" srcOrd="0" destOrd="0" presId="urn:microsoft.com/office/officeart/2008/layout/LinedList"/>
    <dgm:cxn modelId="{3AE3FD58-36E6-4DBD-B689-CF8CDA4027B4}" srcId="{5095D9E3-0E62-41D0-BAA3-473F8EA3F2E6}" destId="{809CE2F6-DC72-45FD-8738-62F403C8AEE1}" srcOrd="2" destOrd="0" parTransId="{CFDC8261-3A7E-40C4-98F4-4F1470E36628}" sibTransId="{45115B49-BF2B-49B9-BB44-B7C6398EC50E}"/>
    <dgm:cxn modelId="{5B4ACD8A-A38F-45C1-B291-07C619CF8004}" type="presOf" srcId="{BE76AB6E-2206-4618-AC0F-A0E99973BAD6}" destId="{B5D22C0E-F7B8-4726-9259-BA635C33D59D}" srcOrd="0" destOrd="0" presId="urn:microsoft.com/office/officeart/2008/layout/LinedList"/>
    <dgm:cxn modelId="{DD1CA89C-479D-4740-B7C7-BB2A5A510593}" srcId="{5095D9E3-0E62-41D0-BAA3-473F8EA3F2E6}" destId="{BE76AB6E-2206-4618-AC0F-A0E99973BAD6}" srcOrd="9" destOrd="0" parTransId="{8C212525-AFD6-4918-B7A4-E292C6A217E5}" sibTransId="{A96BE2FE-A2C1-476D-9375-E031800D6813}"/>
    <dgm:cxn modelId="{947521BC-CC0D-4029-AA0A-61D52F9C1642}" srcId="{5095D9E3-0E62-41D0-BAA3-473F8EA3F2E6}" destId="{8DB71246-6963-43BE-BBCC-92833EA5008C}" srcOrd="0" destOrd="0" parTransId="{DCA28279-74FD-483F-B2CA-64EBC07B13C0}" sibTransId="{6A9B8D3E-57C8-436E-8749-ABE2E3EF963F}"/>
    <dgm:cxn modelId="{1659B0D6-3E3B-4167-9C2E-568470E00EFF}" type="presOf" srcId="{B496EF51-9C50-4DB9-8CCD-41357EBFF151}" destId="{3E4B4330-4CF0-41EE-990E-134933A6FEA0}" srcOrd="0" destOrd="0" presId="urn:microsoft.com/office/officeart/2008/layout/LinedList"/>
    <dgm:cxn modelId="{5FAE72E2-29BA-4266-9332-2B503B793A38}" srcId="{5095D9E3-0E62-41D0-BAA3-473F8EA3F2E6}" destId="{65516D95-E8CE-4F53-8E26-36797E4E91F5}" srcOrd="5" destOrd="0" parTransId="{5D7803A0-D10A-4BD7-841A-7680E43E2E79}" sibTransId="{09F84FD7-F46E-410C-9AF1-B467731E2861}"/>
    <dgm:cxn modelId="{14AC9FE9-CF8E-4F8D-AD0A-8D65909B1FBC}" type="presOf" srcId="{8DB71246-6963-43BE-BBCC-92833EA5008C}" destId="{B8C80F15-D253-4CEE-BB84-16281B629884}" srcOrd="0" destOrd="0" presId="urn:microsoft.com/office/officeart/2008/layout/LinedList"/>
    <dgm:cxn modelId="{F77372F7-90B7-437A-A73C-0650C91670AF}" type="presOf" srcId="{D3FF47DF-A88D-4EC8-A5CD-DD2204D87754}" destId="{5B43E479-E68B-4165-AADF-0C13BC1DD96D}" srcOrd="0" destOrd="0" presId="urn:microsoft.com/office/officeart/2008/layout/LinedList"/>
    <dgm:cxn modelId="{D6C71DD3-5315-459F-BBFF-4AF0B459AF90}" type="presParOf" srcId="{C547239C-6CE2-4BB8-B2D9-454ED30CD4BA}" destId="{0AF273F5-E1DF-4A39-8F54-6885F5FF05DA}" srcOrd="0" destOrd="0" presId="urn:microsoft.com/office/officeart/2008/layout/LinedList"/>
    <dgm:cxn modelId="{733E92A3-1AC8-4BB6-9EA9-7B2BE6B72D79}" type="presParOf" srcId="{C547239C-6CE2-4BB8-B2D9-454ED30CD4BA}" destId="{2BC933B2-50DB-4C57-9E1C-90F5B03872D7}" srcOrd="1" destOrd="0" presId="urn:microsoft.com/office/officeart/2008/layout/LinedList"/>
    <dgm:cxn modelId="{0645E8D7-103E-4280-91B1-DED0249BD55E}" type="presParOf" srcId="{2BC933B2-50DB-4C57-9E1C-90F5B03872D7}" destId="{B8C80F15-D253-4CEE-BB84-16281B629884}" srcOrd="0" destOrd="0" presId="urn:microsoft.com/office/officeart/2008/layout/LinedList"/>
    <dgm:cxn modelId="{36014931-6352-4B91-9D4A-E696C6E51D08}" type="presParOf" srcId="{2BC933B2-50DB-4C57-9E1C-90F5B03872D7}" destId="{27DBE2C6-A5D2-455C-9CCB-4FF9C9823D7C}" srcOrd="1" destOrd="0" presId="urn:microsoft.com/office/officeart/2008/layout/LinedList"/>
    <dgm:cxn modelId="{4BF63B72-D50D-45CC-A751-1D85495ED7A2}" type="presParOf" srcId="{C547239C-6CE2-4BB8-B2D9-454ED30CD4BA}" destId="{A2F3918E-BDD1-4F1A-A821-8F17213FFCCF}" srcOrd="2" destOrd="0" presId="urn:microsoft.com/office/officeart/2008/layout/LinedList"/>
    <dgm:cxn modelId="{59DBDD11-A320-4F83-A509-77957F23D6B4}" type="presParOf" srcId="{C547239C-6CE2-4BB8-B2D9-454ED30CD4BA}" destId="{58CAAD56-27A8-4F5E-9469-148C71867876}" srcOrd="3" destOrd="0" presId="urn:microsoft.com/office/officeart/2008/layout/LinedList"/>
    <dgm:cxn modelId="{12E363D9-A1FA-44A4-9093-3522D60EBCAF}" type="presParOf" srcId="{58CAAD56-27A8-4F5E-9469-148C71867876}" destId="{86DC97CD-5D05-493B-98B0-DA0109340E24}" srcOrd="0" destOrd="0" presId="urn:microsoft.com/office/officeart/2008/layout/LinedList"/>
    <dgm:cxn modelId="{65C142FE-0B45-4864-8FB3-1C1BA4ACFE27}" type="presParOf" srcId="{58CAAD56-27A8-4F5E-9469-148C71867876}" destId="{097F5965-D1B4-491A-8C54-47D2E97C51A1}" srcOrd="1" destOrd="0" presId="urn:microsoft.com/office/officeart/2008/layout/LinedList"/>
    <dgm:cxn modelId="{33A43942-6858-404F-8D3B-485BE1171982}" type="presParOf" srcId="{C547239C-6CE2-4BB8-B2D9-454ED30CD4BA}" destId="{9D3A13EC-EC6F-4A64-9EB1-AA30A30087E0}" srcOrd="4" destOrd="0" presId="urn:microsoft.com/office/officeart/2008/layout/LinedList"/>
    <dgm:cxn modelId="{410E4565-3481-49B9-9E67-5322381FDD61}" type="presParOf" srcId="{C547239C-6CE2-4BB8-B2D9-454ED30CD4BA}" destId="{6E27A010-BF94-4F5B-82CC-CB6E279F3345}" srcOrd="5" destOrd="0" presId="urn:microsoft.com/office/officeart/2008/layout/LinedList"/>
    <dgm:cxn modelId="{F514D201-E058-484C-8774-12C89E691DC0}" type="presParOf" srcId="{6E27A010-BF94-4F5B-82CC-CB6E279F3345}" destId="{47EBB502-8996-4906-9A48-3C7C9DFA98E1}" srcOrd="0" destOrd="0" presId="urn:microsoft.com/office/officeart/2008/layout/LinedList"/>
    <dgm:cxn modelId="{7A91B0F3-9B28-4464-92BE-689A3B8250D9}" type="presParOf" srcId="{6E27A010-BF94-4F5B-82CC-CB6E279F3345}" destId="{15E28352-1142-402A-ACDF-3321600D314E}" srcOrd="1" destOrd="0" presId="urn:microsoft.com/office/officeart/2008/layout/LinedList"/>
    <dgm:cxn modelId="{1FE0176C-2BD7-45E9-AC4E-C99822A85D1F}" type="presParOf" srcId="{C547239C-6CE2-4BB8-B2D9-454ED30CD4BA}" destId="{D6076F1A-CB13-4D31-A746-24221DC9DD6D}" srcOrd="6" destOrd="0" presId="urn:microsoft.com/office/officeart/2008/layout/LinedList"/>
    <dgm:cxn modelId="{ABDF10F7-BC4D-4376-9E1A-4B968B8EB69D}" type="presParOf" srcId="{C547239C-6CE2-4BB8-B2D9-454ED30CD4BA}" destId="{AC8292DE-8AF3-425B-B002-AA4B7CE1D7CE}" srcOrd="7" destOrd="0" presId="urn:microsoft.com/office/officeart/2008/layout/LinedList"/>
    <dgm:cxn modelId="{1B13D0F4-C61D-44BD-8875-57937764BAB5}" type="presParOf" srcId="{AC8292DE-8AF3-425B-B002-AA4B7CE1D7CE}" destId="{99D7E0A6-E5B4-4426-ADAA-D87E1A015466}" srcOrd="0" destOrd="0" presId="urn:microsoft.com/office/officeart/2008/layout/LinedList"/>
    <dgm:cxn modelId="{FBC0674E-4863-497C-9307-2CCB4C76B44E}" type="presParOf" srcId="{AC8292DE-8AF3-425B-B002-AA4B7CE1D7CE}" destId="{DC1149C6-D768-4C93-9BDA-C6F006A8007A}" srcOrd="1" destOrd="0" presId="urn:microsoft.com/office/officeart/2008/layout/LinedList"/>
    <dgm:cxn modelId="{EF343DFE-4CF8-4A10-A36A-78440F7EBCA2}" type="presParOf" srcId="{C547239C-6CE2-4BB8-B2D9-454ED30CD4BA}" destId="{442BCB75-C547-442C-A0CC-E178758AB621}" srcOrd="8" destOrd="0" presId="urn:microsoft.com/office/officeart/2008/layout/LinedList"/>
    <dgm:cxn modelId="{687797CC-7635-421D-B9A6-D0AF306C9A9A}" type="presParOf" srcId="{C547239C-6CE2-4BB8-B2D9-454ED30CD4BA}" destId="{C7535721-91DC-4369-A3A2-FE4F06F3C11C}" srcOrd="9" destOrd="0" presId="urn:microsoft.com/office/officeart/2008/layout/LinedList"/>
    <dgm:cxn modelId="{2AB72CE6-7073-4F67-B6E2-34C25E385576}" type="presParOf" srcId="{C7535721-91DC-4369-A3A2-FE4F06F3C11C}" destId="{5B43E479-E68B-4165-AADF-0C13BC1DD96D}" srcOrd="0" destOrd="0" presId="urn:microsoft.com/office/officeart/2008/layout/LinedList"/>
    <dgm:cxn modelId="{AF6021F8-BD23-4BE1-82DF-82CE36866EA0}" type="presParOf" srcId="{C7535721-91DC-4369-A3A2-FE4F06F3C11C}" destId="{819BA559-6602-4531-B136-2F6470F95A4B}" srcOrd="1" destOrd="0" presId="urn:microsoft.com/office/officeart/2008/layout/LinedList"/>
    <dgm:cxn modelId="{107900E3-617D-410A-A98D-2097FE0B348A}" type="presParOf" srcId="{C547239C-6CE2-4BB8-B2D9-454ED30CD4BA}" destId="{FD3BAE9B-0F49-4357-959C-DB64AC26D4AE}" srcOrd="10" destOrd="0" presId="urn:microsoft.com/office/officeart/2008/layout/LinedList"/>
    <dgm:cxn modelId="{57050216-90AD-43DD-B626-1412CE03DB98}" type="presParOf" srcId="{C547239C-6CE2-4BB8-B2D9-454ED30CD4BA}" destId="{89FDB9BF-989B-4B20-899F-E77A1FC745EB}" srcOrd="11" destOrd="0" presId="urn:microsoft.com/office/officeart/2008/layout/LinedList"/>
    <dgm:cxn modelId="{F9F8CF35-F7AE-4D68-9174-1768BF79D473}" type="presParOf" srcId="{89FDB9BF-989B-4B20-899F-E77A1FC745EB}" destId="{1A043565-436B-4376-9580-C89B73D07A34}" srcOrd="0" destOrd="0" presId="urn:microsoft.com/office/officeart/2008/layout/LinedList"/>
    <dgm:cxn modelId="{760F8496-7046-4D57-BFD1-69021A1B1E76}" type="presParOf" srcId="{89FDB9BF-989B-4B20-899F-E77A1FC745EB}" destId="{AED3CAC9-3E73-4B88-94FE-AAF7440C6444}" srcOrd="1" destOrd="0" presId="urn:microsoft.com/office/officeart/2008/layout/LinedList"/>
    <dgm:cxn modelId="{8D08F369-450C-43F9-9389-3DAE6A5A4078}" type="presParOf" srcId="{C547239C-6CE2-4BB8-B2D9-454ED30CD4BA}" destId="{E4260600-658B-4229-9D22-5F5F1396A11D}" srcOrd="12" destOrd="0" presId="urn:microsoft.com/office/officeart/2008/layout/LinedList"/>
    <dgm:cxn modelId="{824963FF-5015-41EC-BDD0-2EB7B329AE53}" type="presParOf" srcId="{C547239C-6CE2-4BB8-B2D9-454ED30CD4BA}" destId="{4979080E-320E-4AD8-9A90-F662609EA8BF}" srcOrd="13" destOrd="0" presId="urn:microsoft.com/office/officeart/2008/layout/LinedList"/>
    <dgm:cxn modelId="{DE379A24-3406-4845-A74D-B3D3B233943C}" type="presParOf" srcId="{4979080E-320E-4AD8-9A90-F662609EA8BF}" destId="{3E4B4330-4CF0-41EE-990E-134933A6FEA0}" srcOrd="0" destOrd="0" presId="urn:microsoft.com/office/officeart/2008/layout/LinedList"/>
    <dgm:cxn modelId="{A2392260-6875-4A31-8194-995BF2C04DCE}" type="presParOf" srcId="{4979080E-320E-4AD8-9A90-F662609EA8BF}" destId="{64DF39DF-1B21-4E0A-B5F3-41D9E90A6DF5}" srcOrd="1" destOrd="0" presId="urn:microsoft.com/office/officeart/2008/layout/LinedList"/>
    <dgm:cxn modelId="{69C44635-07FF-49C2-8B1F-925027D0B1E8}" type="presParOf" srcId="{C547239C-6CE2-4BB8-B2D9-454ED30CD4BA}" destId="{7FB7A91E-38FE-4B8D-9521-C4E4CF136195}" srcOrd="14" destOrd="0" presId="urn:microsoft.com/office/officeart/2008/layout/LinedList"/>
    <dgm:cxn modelId="{E90AA3F1-9FF7-4166-83C3-0E1A8AD3BC49}" type="presParOf" srcId="{C547239C-6CE2-4BB8-B2D9-454ED30CD4BA}" destId="{1BFA15BD-688B-4FA3-8A40-51964A8DFA20}" srcOrd="15" destOrd="0" presId="urn:microsoft.com/office/officeart/2008/layout/LinedList"/>
    <dgm:cxn modelId="{0758446B-D623-4F5A-93D8-AACEB8A135A6}" type="presParOf" srcId="{1BFA15BD-688B-4FA3-8A40-51964A8DFA20}" destId="{75DF3771-34BD-47E7-965B-E1273E7072E4}" srcOrd="0" destOrd="0" presId="urn:microsoft.com/office/officeart/2008/layout/LinedList"/>
    <dgm:cxn modelId="{2CC25BC6-A265-40AF-A50C-B42EDEFF080B}" type="presParOf" srcId="{1BFA15BD-688B-4FA3-8A40-51964A8DFA20}" destId="{27E49B1D-F511-480F-B8A4-375E3302BB28}" srcOrd="1" destOrd="0" presId="urn:microsoft.com/office/officeart/2008/layout/LinedList"/>
    <dgm:cxn modelId="{723C9E45-DA1B-4643-BA76-3210D017E038}" type="presParOf" srcId="{C547239C-6CE2-4BB8-B2D9-454ED30CD4BA}" destId="{1D3DB072-4255-47E5-B847-90E8AA6E2E5E}" srcOrd="16" destOrd="0" presId="urn:microsoft.com/office/officeart/2008/layout/LinedList"/>
    <dgm:cxn modelId="{D92A51A9-82BC-4847-BF58-BF4A97BE96BB}" type="presParOf" srcId="{C547239C-6CE2-4BB8-B2D9-454ED30CD4BA}" destId="{46BCC60E-342D-45F2-9D2B-AA39E5BCD35B}" srcOrd="17" destOrd="0" presId="urn:microsoft.com/office/officeart/2008/layout/LinedList"/>
    <dgm:cxn modelId="{ACE29689-2608-4371-9A8B-33550B57D87E}" type="presParOf" srcId="{46BCC60E-342D-45F2-9D2B-AA39E5BCD35B}" destId="{4A550A33-43DE-4B08-90A3-4237E128E63E}" srcOrd="0" destOrd="0" presId="urn:microsoft.com/office/officeart/2008/layout/LinedList"/>
    <dgm:cxn modelId="{EAE5C2FA-2C84-4168-8715-B11A881ED6D8}" type="presParOf" srcId="{46BCC60E-342D-45F2-9D2B-AA39E5BCD35B}" destId="{5CDAB187-11BA-4A04-B753-6C4CB75A9ED9}" srcOrd="1" destOrd="0" presId="urn:microsoft.com/office/officeart/2008/layout/LinedList"/>
    <dgm:cxn modelId="{08EE97B1-F1C8-4A0B-9246-9DFF67EA118D}" type="presParOf" srcId="{C547239C-6CE2-4BB8-B2D9-454ED30CD4BA}" destId="{FB3F7A67-B9FD-449E-A968-3DE91894F1D6}" srcOrd="18" destOrd="0" presId="urn:microsoft.com/office/officeart/2008/layout/LinedList"/>
    <dgm:cxn modelId="{AA19390A-5595-4F9D-9873-59CF815770AC}" type="presParOf" srcId="{C547239C-6CE2-4BB8-B2D9-454ED30CD4BA}" destId="{63BFD5CF-9929-4557-B730-FD71306ED6C5}" srcOrd="19" destOrd="0" presId="urn:microsoft.com/office/officeart/2008/layout/LinedList"/>
    <dgm:cxn modelId="{0E86B6FE-6D88-4D99-9C14-2EEF52BD3150}" type="presParOf" srcId="{63BFD5CF-9929-4557-B730-FD71306ED6C5}" destId="{B5D22C0E-F7B8-4726-9259-BA635C33D59D}" srcOrd="0" destOrd="0" presId="urn:microsoft.com/office/officeart/2008/layout/LinedList"/>
    <dgm:cxn modelId="{CE0B06BE-D149-418E-B920-085B9FAFB26A}" type="presParOf" srcId="{63BFD5CF-9929-4557-B730-FD71306ED6C5}" destId="{D9B82032-DAB8-4E4E-B066-D094DEF424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6EC3F-F7AE-44A1-9D8B-119F6B45F09A}"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C302ACF5-73D1-44E8-8990-0FC5CD7D1A7D}">
      <dgm:prSet/>
      <dgm:spPr/>
      <dgm:t>
        <a:bodyPr/>
        <a:lstStyle/>
        <a:p>
          <a:r>
            <a:rPr lang="en-US" dirty="0"/>
            <a:t>6001 Skills Roster</a:t>
          </a:r>
        </a:p>
      </dgm:t>
    </dgm:pt>
    <dgm:pt modelId="{16B6D81D-6F5E-4720-87DC-1F744D6A2554}" type="parTrans" cxnId="{05EA8357-40E8-46A7-9C27-0DCA9C3D9858}">
      <dgm:prSet/>
      <dgm:spPr/>
      <dgm:t>
        <a:bodyPr/>
        <a:lstStyle/>
        <a:p>
          <a:endParaRPr lang="en-US"/>
        </a:p>
      </dgm:t>
    </dgm:pt>
    <dgm:pt modelId="{F71AAF2C-DC5C-4252-BE93-E8DEA9D5BEBF}" type="sibTrans" cxnId="{05EA8357-40E8-46A7-9C27-0DCA9C3D9858}">
      <dgm:prSet/>
      <dgm:spPr/>
      <dgm:t>
        <a:bodyPr/>
        <a:lstStyle/>
        <a:p>
          <a:endParaRPr lang="en-US"/>
        </a:p>
      </dgm:t>
    </dgm:pt>
    <dgm:pt modelId="{5FDB5EF1-DF91-4051-8591-DFBB16B6DA79}">
      <dgm:prSet/>
      <dgm:spPr/>
      <dgm:t>
        <a:bodyPr/>
        <a:lstStyle/>
        <a:p>
          <a:r>
            <a:rPr lang="en-US" dirty="0"/>
            <a:t>6002 Course Evaluation</a:t>
          </a:r>
        </a:p>
      </dgm:t>
    </dgm:pt>
    <dgm:pt modelId="{4EA63476-176B-4658-853C-B7C6008F051E}" type="parTrans" cxnId="{3AF39955-D4AE-4D7B-9DF1-249FB1E8C900}">
      <dgm:prSet/>
      <dgm:spPr/>
      <dgm:t>
        <a:bodyPr/>
        <a:lstStyle/>
        <a:p>
          <a:endParaRPr lang="en-US"/>
        </a:p>
      </dgm:t>
    </dgm:pt>
    <dgm:pt modelId="{9D6B070E-7344-415B-B9AB-E78A5DD1B2A5}" type="sibTrans" cxnId="{3AF39955-D4AE-4D7B-9DF1-249FB1E8C900}">
      <dgm:prSet/>
      <dgm:spPr/>
      <dgm:t>
        <a:bodyPr/>
        <a:lstStyle/>
        <a:p>
          <a:endParaRPr lang="en-US"/>
        </a:p>
      </dgm:t>
    </dgm:pt>
    <dgm:pt modelId="{FA8529CD-C58B-45B2-A17B-9D1FBD50979A}">
      <dgm:prSet/>
      <dgm:spPr/>
      <dgm:t>
        <a:bodyPr/>
        <a:lstStyle/>
        <a:p>
          <a:r>
            <a:rPr lang="en-US"/>
            <a:t>Skill Sheets</a:t>
          </a:r>
          <a:endParaRPr lang="en-US" dirty="0"/>
        </a:p>
      </dgm:t>
    </dgm:pt>
    <dgm:pt modelId="{05D22B52-3057-4B14-B287-B88A791C46B8}" type="parTrans" cxnId="{F5548003-5CE3-4E46-9C94-B4C40351E9A8}">
      <dgm:prSet/>
      <dgm:spPr/>
      <dgm:t>
        <a:bodyPr/>
        <a:lstStyle/>
        <a:p>
          <a:endParaRPr lang="en-US"/>
        </a:p>
      </dgm:t>
    </dgm:pt>
    <dgm:pt modelId="{88983645-624A-4AD5-8825-74955D3F923C}" type="sibTrans" cxnId="{F5548003-5CE3-4E46-9C94-B4C40351E9A8}">
      <dgm:prSet/>
      <dgm:spPr/>
      <dgm:t>
        <a:bodyPr/>
        <a:lstStyle/>
        <a:p>
          <a:endParaRPr lang="en-US"/>
        </a:p>
      </dgm:t>
    </dgm:pt>
    <dgm:pt modelId="{A2214E8C-D9D6-40D9-B5CE-78769A3ECAAB}">
      <dgm:prSet custT="1"/>
      <dgm:spPr/>
      <dgm:t>
        <a:bodyPr/>
        <a:lstStyle/>
        <a:p>
          <a:r>
            <a:rPr lang="en-US" sz="2400" dirty="0"/>
            <a:t>EMR</a:t>
          </a:r>
        </a:p>
      </dgm:t>
    </dgm:pt>
    <dgm:pt modelId="{69D87246-6FEC-45AD-809F-EE29CF862A08}" type="parTrans" cxnId="{70232910-96C2-49C8-9136-FA91CFABB190}">
      <dgm:prSet/>
      <dgm:spPr/>
      <dgm:t>
        <a:bodyPr/>
        <a:lstStyle/>
        <a:p>
          <a:endParaRPr lang="en-US"/>
        </a:p>
      </dgm:t>
    </dgm:pt>
    <dgm:pt modelId="{13D556DD-A322-4DF7-B18D-ABC54873D1E9}" type="sibTrans" cxnId="{70232910-96C2-49C8-9136-FA91CFABB190}">
      <dgm:prSet/>
      <dgm:spPr/>
      <dgm:t>
        <a:bodyPr/>
        <a:lstStyle/>
        <a:p>
          <a:endParaRPr lang="en-US"/>
        </a:p>
      </dgm:t>
    </dgm:pt>
    <dgm:pt modelId="{EB1EC6FA-12EB-486A-8312-DC0D79E2CD16}">
      <dgm:prSet custT="1"/>
      <dgm:spPr/>
      <dgm:t>
        <a:bodyPr/>
        <a:lstStyle/>
        <a:p>
          <a:r>
            <a:rPr lang="en-US" sz="2400" dirty="0"/>
            <a:t>EMT</a:t>
          </a:r>
        </a:p>
      </dgm:t>
    </dgm:pt>
    <dgm:pt modelId="{46314A1F-EA02-4ADB-9603-544248862C5F}" type="parTrans" cxnId="{8C9CF81C-A791-41F3-9E9C-3ED3C7C1EA2C}">
      <dgm:prSet/>
      <dgm:spPr/>
      <dgm:t>
        <a:bodyPr/>
        <a:lstStyle/>
        <a:p>
          <a:endParaRPr lang="en-US"/>
        </a:p>
      </dgm:t>
    </dgm:pt>
    <dgm:pt modelId="{04DD8C6C-BA3D-4F4D-BD5D-D11621E65021}" type="sibTrans" cxnId="{8C9CF81C-A791-41F3-9E9C-3ED3C7C1EA2C}">
      <dgm:prSet/>
      <dgm:spPr/>
      <dgm:t>
        <a:bodyPr/>
        <a:lstStyle/>
        <a:p>
          <a:endParaRPr lang="en-US"/>
        </a:p>
      </dgm:t>
    </dgm:pt>
    <dgm:pt modelId="{69C81F22-576E-47A2-8ECE-D355D066446A}">
      <dgm:prSet custT="1"/>
      <dgm:spPr/>
      <dgm:t>
        <a:bodyPr/>
        <a:lstStyle/>
        <a:p>
          <a:r>
            <a:rPr lang="en-US" sz="2200" dirty="0"/>
            <a:t>BLS- </a:t>
          </a:r>
          <a:r>
            <a:rPr lang="en-US" sz="2400" dirty="0"/>
            <a:t>6101 to 6110</a:t>
          </a:r>
        </a:p>
      </dgm:t>
    </dgm:pt>
    <dgm:pt modelId="{80CDFDDC-9827-4274-B429-EAAE96FB2E8E}" type="parTrans" cxnId="{32E20CFE-C0FF-4260-A02D-D91B685D51B6}">
      <dgm:prSet/>
      <dgm:spPr/>
      <dgm:t>
        <a:bodyPr/>
        <a:lstStyle/>
        <a:p>
          <a:endParaRPr lang="en-US"/>
        </a:p>
      </dgm:t>
    </dgm:pt>
    <dgm:pt modelId="{FE98E1F0-74DB-435A-BD27-5737192E8700}" type="sibTrans" cxnId="{32E20CFE-C0FF-4260-A02D-D91B685D51B6}">
      <dgm:prSet/>
      <dgm:spPr/>
      <dgm:t>
        <a:bodyPr/>
        <a:lstStyle/>
        <a:p>
          <a:endParaRPr lang="en-US"/>
        </a:p>
      </dgm:t>
    </dgm:pt>
    <dgm:pt modelId="{F352422B-BEC4-4415-9656-02A916D60A50}">
      <dgm:prSet custT="1"/>
      <dgm:spPr/>
      <dgm:t>
        <a:bodyPr/>
        <a:lstStyle/>
        <a:p>
          <a:r>
            <a:rPr lang="en-US" sz="2200" dirty="0"/>
            <a:t>ALS- </a:t>
          </a:r>
          <a:r>
            <a:rPr lang="en-US" sz="2400" dirty="0"/>
            <a:t>6301 to 6309</a:t>
          </a:r>
        </a:p>
      </dgm:t>
    </dgm:pt>
    <dgm:pt modelId="{C0E9A55B-0E26-4208-A8A5-08E3B92C1202}" type="parTrans" cxnId="{CBAE9A6B-D296-4C5C-A211-C900C42165B5}">
      <dgm:prSet/>
      <dgm:spPr/>
      <dgm:t>
        <a:bodyPr/>
        <a:lstStyle/>
        <a:p>
          <a:endParaRPr lang="en-US"/>
        </a:p>
      </dgm:t>
    </dgm:pt>
    <dgm:pt modelId="{F4FFF4E8-2A1B-4DD1-9F90-DE5278014588}" type="sibTrans" cxnId="{CBAE9A6B-D296-4C5C-A211-C900C42165B5}">
      <dgm:prSet/>
      <dgm:spPr/>
      <dgm:t>
        <a:bodyPr/>
        <a:lstStyle/>
        <a:p>
          <a:endParaRPr lang="en-US"/>
        </a:p>
      </dgm:t>
    </dgm:pt>
    <dgm:pt modelId="{8629C7B9-1B79-4D97-946B-715D6D8F0183}">
      <dgm:prSet/>
      <dgm:spPr/>
      <dgm:t>
        <a:bodyPr/>
        <a:lstStyle/>
        <a:p>
          <a:r>
            <a:rPr lang="en-US" dirty="0"/>
            <a:t>6500 Training</a:t>
          </a:r>
        </a:p>
      </dgm:t>
    </dgm:pt>
    <dgm:pt modelId="{C1FDCCEA-E42E-4676-A01E-229D642486F7}" type="parTrans" cxnId="{853AFFD1-A4A3-411C-BFD3-B3EF4A190800}">
      <dgm:prSet/>
      <dgm:spPr/>
      <dgm:t>
        <a:bodyPr/>
        <a:lstStyle/>
        <a:p>
          <a:endParaRPr lang="en-US"/>
        </a:p>
      </dgm:t>
    </dgm:pt>
    <dgm:pt modelId="{6A64E869-968E-4F76-93A2-F6B5350C565D}" type="sibTrans" cxnId="{853AFFD1-A4A3-411C-BFD3-B3EF4A190800}">
      <dgm:prSet/>
      <dgm:spPr/>
      <dgm:t>
        <a:bodyPr/>
        <a:lstStyle/>
        <a:p>
          <a:endParaRPr lang="en-US"/>
        </a:p>
      </dgm:t>
    </dgm:pt>
    <dgm:pt modelId="{C2462102-3EF1-4D85-AD3E-1F43670C8B51}">
      <dgm:prSet custT="1"/>
      <dgm:spPr/>
      <dgm:t>
        <a:bodyPr/>
        <a:lstStyle/>
        <a:p>
          <a:r>
            <a:rPr lang="en-US" sz="1400"/>
            <a:t>6510, 6520, 6530, 6540, 6550. 6570</a:t>
          </a:r>
          <a:endParaRPr lang="en-US" sz="1400" dirty="0"/>
        </a:p>
      </dgm:t>
    </dgm:pt>
    <dgm:pt modelId="{CDC8F86D-14D4-46CE-8432-B980F23B94EA}" type="parTrans" cxnId="{FB6DAEAD-7D42-4A1B-8099-76703735F80D}">
      <dgm:prSet/>
      <dgm:spPr/>
      <dgm:t>
        <a:bodyPr/>
        <a:lstStyle/>
        <a:p>
          <a:endParaRPr lang="en-US"/>
        </a:p>
      </dgm:t>
    </dgm:pt>
    <dgm:pt modelId="{19836807-6E2E-4C9C-9144-C5C3437938D0}" type="sibTrans" cxnId="{FB6DAEAD-7D42-4A1B-8099-76703735F80D}">
      <dgm:prSet/>
      <dgm:spPr/>
      <dgm:t>
        <a:bodyPr/>
        <a:lstStyle/>
        <a:p>
          <a:endParaRPr lang="en-US"/>
        </a:p>
      </dgm:t>
    </dgm:pt>
    <dgm:pt modelId="{E16EB8BE-BAAE-405F-856C-69D2AB58FCEF}" type="pres">
      <dgm:prSet presAssocID="{2456EC3F-F7AE-44A1-9D8B-119F6B45F09A}" presName="linear" presStyleCnt="0">
        <dgm:presLayoutVars>
          <dgm:dir/>
          <dgm:animLvl val="lvl"/>
          <dgm:resizeHandles val="exact"/>
        </dgm:presLayoutVars>
      </dgm:prSet>
      <dgm:spPr/>
    </dgm:pt>
    <dgm:pt modelId="{7B8DA90D-D0CF-4CBA-A578-AF40CADC122F}" type="pres">
      <dgm:prSet presAssocID="{C302ACF5-73D1-44E8-8990-0FC5CD7D1A7D}" presName="parentLin" presStyleCnt="0"/>
      <dgm:spPr/>
    </dgm:pt>
    <dgm:pt modelId="{31EA9158-2BB0-4540-9EEA-F13F0C61D730}" type="pres">
      <dgm:prSet presAssocID="{C302ACF5-73D1-44E8-8990-0FC5CD7D1A7D}" presName="parentLeftMargin" presStyleLbl="node1" presStyleIdx="0" presStyleCnt="5"/>
      <dgm:spPr/>
    </dgm:pt>
    <dgm:pt modelId="{D71ADF29-0E27-4883-BE67-6AC6A6E634E4}" type="pres">
      <dgm:prSet presAssocID="{C302ACF5-73D1-44E8-8990-0FC5CD7D1A7D}" presName="parentText" presStyleLbl="node1" presStyleIdx="0" presStyleCnt="5">
        <dgm:presLayoutVars>
          <dgm:chMax val="0"/>
          <dgm:bulletEnabled val="1"/>
        </dgm:presLayoutVars>
      </dgm:prSet>
      <dgm:spPr/>
    </dgm:pt>
    <dgm:pt modelId="{FF0D47FE-5B06-4AD9-BF22-49D960521362}" type="pres">
      <dgm:prSet presAssocID="{C302ACF5-73D1-44E8-8990-0FC5CD7D1A7D}" presName="negativeSpace" presStyleCnt="0"/>
      <dgm:spPr/>
    </dgm:pt>
    <dgm:pt modelId="{07036F5F-86F5-4F50-999E-572A06932B34}" type="pres">
      <dgm:prSet presAssocID="{C302ACF5-73D1-44E8-8990-0FC5CD7D1A7D}" presName="childText" presStyleLbl="conFgAcc1" presStyleIdx="0" presStyleCnt="5">
        <dgm:presLayoutVars>
          <dgm:bulletEnabled val="1"/>
        </dgm:presLayoutVars>
      </dgm:prSet>
      <dgm:spPr/>
    </dgm:pt>
    <dgm:pt modelId="{C4BF36C2-C07D-4E1C-8575-257FD5C514E9}" type="pres">
      <dgm:prSet presAssocID="{F71AAF2C-DC5C-4252-BE93-E8DEA9D5BEBF}" presName="spaceBetweenRectangles" presStyleCnt="0"/>
      <dgm:spPr/>
    </dgm:pt>
    <dgm:pt modelId="{D0263E76-24D5-4399-9F19-AC2A566230E3}" type="pres">
      <dgm:prSet presAssocID="{5FDB5EF1-DF91-4051-8591-DFBB16B6DA79}" presName="parentLin" presStyleCnt="0"/>
      <dgm:spPr/>
    </dgm:pt>
    <dgm:pt modelId="{8A95602B-7706-4530-BF94-0D992D8544BD}" type="pres">
      <dgm:prSet presAssocID="{5FDB5EF1-DF91-4051-8591-DFBB16B6DA79}" presName="parentLeftMargin" presStyleLbl="node1" presStyleIdx="0" presStyleCnt="5"/>
      <dgm:spPr/>
    </dgm:pt>
    <dgm:pt modelId="{978585FD-8FFE-4F1B-A33C-D77E5DA8936A}" type="pres">
      <dgm:prSet presAssocID="{5FDB5EF1-DF91-4051-8591-DFBB16B6DA79}" presName="parentText" presStyleLbl="node1" presStyleIdx="1" presStyleCnt="5">
        <dgm:presLayoutVars>
          <dgm:chMax val="0"/>
          <dgm:bulletEnabled val="1"/>
        </dgm:presLayoutVars>
      </dgm:prSet>
      <dgm:spPr/>
    </dgm:pt>
    <dgm:pt modelId="{B136FC6F-342D-49A5-ABDA-C9F4EBF2041E}" type="pres">
      <dgm:prSet presAssocID="{5FDB5EF1-DF91-4051-8591-DFBB16B6DA79}" presName="negativeSpace" presStyleCnt="0"/>
      <dgm:spPr/>
    </dgm:pt>
    <dgm:pt modelId="{6B63F995-6C9C-42DD-A581-8F7BBCC3F98C}" type="pres">
      <dgm:prSet presAssocID="{5FDB5EF1-DF91-4051-8591-DFBB16B6DA79}" presName="childText" presStyleLbl="conFgAcc1" presStyleIdx="1" presStyleCnt="5">
        <dgm:presLayoutVars>
          <dgm:bulletEnabled val="1"/>
        </dgm:presLayoutVars>
      </dgm:prSet>
      <dgm:spPr/>
    </dgm:pt>
    <dgm:pt modelId="{86A94150-B2B1-42B5-82EE-8FE6D26B31B1}" type="pres">
      <dgm:prSet presAssocID="{9D6B070E-7344-415B-B9AB-E78A5DD1B2A5}" presName="spaceBetweenRectangles" presStyleCnt="0"/>
      <dgm:spPr/>
    </dgm:pt>
    <dgm:pt modelId="{E4D19DEE-351F-492E-B8D8-A6AACFD660CA}" type="pres">
      <dgm:prSet presAssocID="{FA8529CD-C58B-45B2-A17B-9D1FBD50979A}" presName="parentLin" presStyleCnt="0"/>
      <dgm:spPr/>
    </dgm:pt>
    <dgm:pt modelId="{A9B99969-0F0C-49DC-95CE-6176FFEDC2F0}" type="pres">
      <dgm:prSet presAssocID="{FA8529CD-C58B-45B2-A17B-9D1FBD50979A}" presName="parentLeftMargin" presStyleLbl="node1" presStyleIdx="1" presStyleCnt="5"/>
      <dgm:spPr/>
    </dgm:pt>
    <dgm:pt modelId="{8C48EE32-B04C-412A-82A4-9BB0322848E7}" type="pres">
      <dgm:prSet presAssocID="{FA8529CD-C58B-45B2-A17B-9D1FBD50979A}" presName="parentText" presStyleLbl="node1" presStyleIdx="2" presStyleCnt="5">
        <dgm:presLayoutVars>
          <dgm:chMax val="0"/>
          <dgm:bulletEnabled val="1"/>
        </dgm:presLayoutVars>
      </dgm:prSet>
      <dgm:spPr/>
    </dgm:pt>
    <dgm:pt modelId="{08DF60A7-8BAF-49C0-B532-2BC9F914ABEA}" type="pres">
      <dgm:prSet presAssocID="{FA8529CD-C58B-45B2-A17B-9D1FBD50979A}" presName="negativeSpace" presStyleCnt="0"/>
      <dgm:spPr/>
    </dgm:pt>
    <dgm:pt modelId="{F5DABBB2-34EC-463C-A959-735C3F0407D9}" type="pres">
      <dgm:prSet presAssocID="{FA8529CD-C58B-45B2-A17B-9D1FBD50979A}" presName="childText" presStyleLbl="conFgAcc1" presStyleIdx="2" presStyleCnt="5">
        <dgm:presLayoutVars>
          <dgm:bulletEnabled val="1"/>
        </dgm:presLayoutVars>
      </dgm:prSet>
      <dgm:spPr/>
    </dgm:pt>
    <dgm:pt modelId="{90E2950C-5083-4835-98BE-AC2720B79B6C}" type="pres">
      <dgm:prSet presAssocID="{88983645-624A-4AD5-8825-74955D3F923C}" presName="spaceBetweenRectangles" presStyleCnt="0"/>
      <dgm:spPr/>
    </dgm:pt>
    <dgm:pt modelId="{96CA6C3C-9D44-4127-9F80-F4F72A71F9A9}" type="pres">
      <dgm:prSet presAssocID="{8629C7B9-1B79-4D97-946B-715D6D8F0183}" presName="parentLin" presStyleCnt="0"/>
      <dgm:spPr/>
    </dgm:pt>
    <dgm:pt modelId="{4C710C17-410E-439D-BD2F-35BC8FEB0006}" type="pres">
      <dgm:prSet presAssocID="{8629C7B9-1B79-4D97-946B-715D6D8F0183}" presName="parentLeftMargin" presStyleLbl="node1" presStyleIdx="2" presStyleCnt="5"/>
      <dgm:spPr/>
    </dgm:pt>
    <dgm:pt modelId="{4F07E64A-972D-49B3-9195-5BE9A102618E}" type="pres">
      <dgm:prSet presAssocID="{8629C7B9-1B79-4D97-946B-715D6D8F0183}" presName="parentText" presStyleLbl="node1" presStyleIdx="3" presStyleCnt="5">
        <dgm:presLayoutVars>
          <dgm:chMax val="0"/>
          <dgm:bulletEnabled val="1"/>
        </dgm:presLayoutVars>
      </dgm:prSet>
      <dgm:spPr/>
    </dgm:pt>
    <dgm:pt modelId="{85740897-1D74-4EE5-8D15-02F4F3F21B76}" type="pres">
      <dgm:prSet presAssocID="{8629C7B9-1B79-4D97-946B-715D6D8F0183}" presName="negativeSpace" presStyleCnt="0"/>
      <dgm:spPr/>
    </dgm:pt>
    <dgm:pt modelId="{2B2E0885-B4FE-47B7-A174-21A277A730A0}" type="pres">
      <dgm:prSet presAssocID="{8629C7B9-1B79-4D97-946B-715D6D8F0183}" presName="childText" presStyleLbl="conFgAcc1" presStyleIdx="3" presStyleCnt="5">
        <dgm:presLayoutVars>
          <dgm:bulletEnabled val="1"/>
        </dgm:presLayoutVars>
      </dgm:prSet>
      <dgm:spPr/>
    </dgm:pt>
    <dgm:pt modelId="{9FDDB477-5D1B-45C0-A96B-9721C39FCA9A}" type="pres">
      <dgm:prSet presAssocID="{6A64E869-968E-4F76-93A2-F6B5350C565D}" presName="spaceBetweenRectangles" presStyleCnt="0"/>
      <dgm:spPr/>
    </dgm:pt>
    <dgm:pt modelId="{179D5A71-4A95-4D3A-A94B-1DA8B5FBB3EA}" type="pres">
      <dgm:prSet presAssocID="{C2462102-3EF1-4D85-AD3E-1F43670C8B51}" presName="parentLin" presStyleCnt="0"/>
      <dgm:spPr/>
    </dgm:pt>
    <dgm:pt modelId="{AE861BA0-574B-4B0D-867B-AEFFC8EBDB87}" type="pres">
      <dgm:prSet presAssocID="{C2462102-3EF1-4D85-AD3E-1F43670C8B51}" presName="parentLeftMargin" presStyleLbl="node1" presStyleIdx="3" presStyleCnt="5"/>
      <dgm:spPr/>
    </dgm:pt>
    <dgm:pt modelId="{DF380B45-9230-49B6-9F72-A267BFCC2207}" type="pres">
      <dgm:prSet presAssocID="{C2462102-3EF1-4D85-AD3E-1F43670C8B51}" presName="parentText" presStyleLbl="node1" presStyleIdx="4" presStyleCnt="5">
        <dgm:presLayoutVars>
          <dgm:chMax val="0"/>
          <dgm:bulletEnabled val="1"/>
        </dgm:presLayoutVars>
      </dgm:prSet>
      <dgm:spPr/>
    </dgm:pt>
    <dgm:pt modelId="{89C20705-6669-4161-921C-A05DA811B2FB}" type="pres">
      <dgm:prSet presAssocID="{C2462102-3EF1-4D85-AD3E-1F43670C8B51}" presName="negativeSpace" presStyleCnt="0"/>
      <dgm:spPr/>
    </dgm:pt>
    <dgm:pt modelId="{8088E9E3-C3E8-407B-93B1-B80660179FF6}" type="pres">
      <dgm:prSet presAssocID="{C2462102-3EF1-4D85-AD3E-1F43670C8B51}" presName="childText" presStyleLbl="conFgAcc1" presStyleIdx="4" presStyleCnt="5" custLinFactNeighborY="2543">
        <dgm:presLayoutVars>
          <dgm:bulletEnabled val="1"/>
        </dgm:presLayoutVars>
      </dgm:prSet>
      <dgm:spPr/>
    </dgm:pt>
  </dgm:ptLst>
  <dgm:cxnLst>
    <dgm:cxn modelId="{F5548003-5CE3-4E46-9C94-B4C40351E9A8}" srcId="{2456EC3F-F7AE-44A1-9D8B-119F6B45F09A}" destId="{FA8529CD-C58B-45B2-A17B-9D1FBD50979A}" srcOrd="2" destOrd="0" parTransId="{05D22B52-3057-4B14-B287-B88A791C46B8}" sibTransId="{88983645-624A-4AD5-8825-74955D3F923C}"/>
    <dgm:cxn modelId="{70232910-96C2-49C8-9136-FA91CFABB190}" srcId="{FA8529CD-C58B-45B2-A17B-9D1FBD50979A}" destId="{A2214E8C-D9D6-40D9-B5CE-78769A3ECAAB}" srcOrd="0" destOrd="0" parTransId="{69D87246-6FEC-45AD-809F-EE29CF862A08}" sibTransId="{13D556DD-A322-4DF7-B18D-ABC54873D1E9}"/>
    <dgm:cxn modelId="{3445FA17-21CE-4BEE-B176-A1AAED9B3D7A}" type="presOf" srcId="{8629C7B9-1B79-4D97-946B-715D6D8F0183}" destId="{4C710C17-410E-439D-BD2F-35BC8FEB0006}" srcOrd="0" destOrd="0" presId="urn:microsoft.com/office/officeart/2005/8/layout/list1"/>
    <dgm:cxn modelId="{8C9CF81C-A791-41F3-9E9C-3ED3C7C1EA2C}" srcId="{FA8529CD-C58B-45B2-A17B-9D1FBD50979A}" destId="{EB1EC6FA-12EB-486A-8312-DC0D79E2CD16}" srcOrd="1" destOrd="0" parTransId="{46314A1F-EA02-4ADB-9603-544248862C5F}" sibTransId="{04DD8C6C-BA3D-4F4D-BD5D-D11621E65021}"/>
    <dgm:cxn modelId="{3656A82C-F89E-4A48-AB73-3D1A5C6414DD}" type="presOf" srcId="{69C81F22-576E-47A2-8ECE-D355D066446A}" destId="{F5DABBB2-34EC-463C-A959-735C3F0407D9}" srcOrd="0" destOrd="2" presId="urn:microsoft.com/office/officeart/2005/8/layout/list1"/>
    <dgm:cxn modelId="{0EB26637-0CE6-4049-AD8E-454D8CDA7424}" type="presOf" srcId="{C2462102-3EF1-4D85-AD3E-1F43670C8B51}" destId="{DF380B45-9230-49B6-9F72-A267BFCC2207}" srcOrd="1" destOrd="0" presId="urn:microsoft.com/office/officeart/2005/8/layout/list1"/>
    <dgm:cxn modelId="{CBAE9A6B-D296-4C5C-A211-C900C42165B5}" srcId="{FA8529CD-C58B-45B2-A17B-9D1FBD50979A}" destId="{F352422B-BEC4-4415-9656-02A916D60A50}" srcOrd="3" destOrd="0" parTransId="{C0E9A55B-0E26-4208-A8A5-08E3B92C1202}" sibTransId="{F4FFF4E8-2A1B-4DD1-9F90-DE5278014588}"/>
    <dgm:cxn modelId="{EE36216C-0DCC-49B2-ABEF-414F3C2517CA}" type="presOf" srcId="{EB1EC6FA-12EB-486A-8312-DC0D79E2CD16}" destId="{F5DABBB2-34EC-463C-A959-735C3F0407D9}" srcOrd="0" destOrd="1" presId="urn:microsoft.com/office/officeart/2005/8/layout/list1"/>
    <dgm:cxn modelId="{6417A772-5075-4E23-8F10-20C46C997D95}" type="presOf" srcId="{A2214E8C-D9D6-40D9-B5CE-78769A3ECAAB}" destId="{F5DABBB2-34EC-463C-A959-735C3F0407D9}" srcOrd="0" destOrd="0" presId="urn:microsoft.com/office/officeart/2005/8/layout/list1"/>
    <dgm:cxn modelId="{CC140D75-E2E8-4A6C-8AC2-1655D6255670}" type="presOf" srcId="{C302ACF5-73D1-44E8-8990-0FC5CD7D1A7D}" destId="{D71ADF29-0E27-4883-BE67-6AC6A6E634E4}" srcOrd="1" destOrd="0" presId="urn:microsoft.com/office/officeart/2005/8/layout/list1"/>
    <dgm:cxn modelId="{3AF39955-D4AE-4D7B-9DF1-249FB1E8C900}" srcId="{2456EC3F-F7AE-44A1-9D8B-119F6B45F09A}" destId="{5FDB5EF1-DF91-4051-8591-DFBB16B6DA79}" srcOrd="1" destOrd="0" parTransId="{4EA63476-176B-4658-853C-B7C6008F051E}" sibTransId="{9D6B070E-7344-415B-B9AB-E78A5DD1B2A5}"/>
    <dgm:cxn modelId="{05EA8357-40E8-46A7-9C27-0DCA9C3D9858}" srcId="{2456EC3F-F7AE-44A1-9D8B-119F6B45F09A}" destId="{C302ACF5-73D1-44E8-8990-0FC5CD7D1A7D}" srcOrd="0" destOrd="0" parTransId="{16B6D81D-6F5E-4720-87DC-1F744D6A2554}" sibTransId="{F71AAF2C-DC5C-4252-BE93-E8DEA9D5BEBF}"/>
    <dgm:cxn modelId="{39337C80-125E-4026-8B4A-87F773500E17}" type="presOf" srcId="{5FDB5EF1-DF91-4051-8591-DFBB16B6DA79}" destId="{978585FD-8FFE-4F1B-A33C-D77E5DA8936A}" srcOrd="1" destOrd="0" presId="urn:microsoft.com/office/officeart/2005/8/layout/list1"/>
    <dgm:cxn modelId="{5A52DC80-3116-4671-957B-2842B490D67F}" type="presOf" srcId="{C2462102-3EF1-4D85-AD3E-1F43670C8B51}" destId="{AE861BA0-574B-4B0D-867B-AEFFC8EBDB87}" srcOrd="0" destOrd="0" presId="urn:microsoft.com/office/officeart/2005/8/layout/list1"/>
    <dgm:cxn modelId="{76C85B87-267C-47A6-BE72-9C48833BA294}" type="presOf" srcId="{FA8529CD-C58B-45B2-A17B-9D1FBD50979A}" destId="{A9B99969-0F0C-49DC-95CE-6176FFEDC2F0}" srcOrd="0" destOrd="0" presId="urn:microsoft.com/office/officeart/2005/8/layout/list1"/>
    <dgm:cxn modelId="{12CDD28E-55DE-44A2-9136-689275A29B68}" type="presOf" srcId="{2456EC3F-F7AE-44A1-9D8B-119F6B45F09A}" destId="{E16EB8BE-BAAE-405F-856C-69D2AB58FCEF}" srcOrd="0" destOrd="0" presId="urn:microsoft.com/office/officeart/2005/8/layout/list1"/>
    <dgm:cxn modelId="{FB6DAEAD-7D42-4A1B-8099-76703735F80D}" srcId="{2456EC3F-F7AE-44A1-9D8B-119F6B45F09A}" destId="{C2462102-3EF1-4D85-AD3E-1F43670C8B51}" srcOrd="4" destOrd="0" parTransId="{CDC8F86D-14D4-46CE-8432-B980F23B94EA}" sibTransId="{19836807-6E2E-4C9C-9144-C5C3437938D0}"/>
    <dgm:cxn modelId="{D40F3EB8-B3C4-4765-BA4F-209B10236124}" type="presOf" srcId="{5FDB5EF1-DF91-4051-8591-DFBB16B6DA79}" destId="{8A95602B-7706-4530-BF94-0D992D8544BD}" srcOrd="0" destOrd="0" presId="urn:microsoft.com/office/officeart/2005/8/layout/list1"/>
    <dgm:cxn modelId="{CA4D8CBB-B250-49BC-808D-3981C57E9D3C}" type="presOf" srcId="{8629C7B9-1B79-4D97-946B-715D6D8F0183}" destId="{4F07E64A-972D-49B3-9195-5BE9A102618E}" srcOrd="1" destOrd="0" presId="urn:microsoft.com/office/officeart/2005/8/layout/list1"/>
    <dgm:cxn modelId="{AD7486BC-98A0-444A-8168-7DC72DCF3249}" type="presOf" srcId="{C302ACF5-73D1-44E8-8990-0FC5CD7D1A7D}" destId="{31EA9158-2BB0-4540-9EEA-F13F0C61D730}" srcOrd="0" destOrd="0" presId="urn:microsoft.com/office/officeart/2005/8/layout/list1"/>
    <dgm:cxn modelId="{A2A2E3C9-8F21-4CBE-B112-839BCD11508F}" type="presOf" srcId="{F352422B-BEC4-4415-9656-02A916D60A50}" destId="{F5DABBB2-34EC-463C-A959-735C3F0407D9}" srcOrd="0" destOrd="3" presId="urn:microsoft.com/office/officeart/2005/8/layout/list1"/>
    <dgm:cxn modelId="{853AFFD1-A4A3-411C-BFD3-B3EF4A190800}" srcId="{2456EC3F-F7AE-44A1-9D8B-119F6B45F09A}" destId="{8629C7B9-1B79-4D97-946B-715D6D8F0183}" srcOrd="3" destOrd="0" parTransId="{C1FDCCEA-E42E-4676-A01E-229D642486F7}" sibTransId="{6A64E869-968E-4F76-93A2-F6B5350C565D}"/>
    <dgm:cxn modelId="{0CE550F6-989F-4B76-AC1E-3F341D825078}" type="presOf" srcId="{FA8529CD-C58B-45B2-A17B-9D1FBD50979A}" destId="{8C48EE32-B04C-412A-82A4-9BB0322848E7}" srcOrd="1" destOrd="0" presId="urn:microsoft.com/office/officeart/2005/8/layout/list1"/>
    <dgm:cxn modelId="{32E20CFE-C0FF-4260-A02D-D91B685D51B6}" srcId="{FA8529CD-C58B-45B2-A17B-9D1FBD50979A}" destId="{69C81F22-576E-47A2-8ECE-D355D066446A}" srcOrd="2" destOrd="0" parTransId="{80CDFDDC-9827-4274-B429-EAAE96FB2E8E}" sibTransId="{FE98E1F0-74DB-435A-BD27-5737192E8700}"/>
    <dgm:cxn modelId="{4B46C552-6EB7-4071-8897-EB06DFFE2F82}" type="presParOf" srcId="{E16EB8BE-BAAE-405F-856C-69D2AB58FCEF}" destId="{7B8DA90D-D0CF-4CBA-A578-AF40CADC122F}" srcOrd="0" destOrd="0" presId="urn:microsoft.com/office/officeart/2005/8/layout/list1"/>
    <dgm:cxn modelId="{79080236-7345-4AA9-AEAC-87BD8786D6B3}" type="presParOf" srcId="{7B8DA90D-D0CF-4CBA-A578-AF40CADC122F}" destId="{31EA9158-2BB0-4540-9EEA-F13F0C61D730}" srcOrd="0" destOrd="0" presId="urn:microsoft.com/office/officeart/2005/8/layout/list1"/>
    <dgm:cxn modelId="{198F3344-7D9B-4D5D-8C25-F0E70E323ED0}" type="presParOf" srcId="{7B8DA90D-D0CF-4CBA-A578-AF40CADC122F}" destId="{D71ADF29-0E27-4883-BE67-6AC6A6E634E4}" srcOrd="1" destOrd="0" presId="urn:microsoft.com/office/officeart/2005/8/layout/list1"/>
    <dgm:cxn modelId="{41B0E148-72B6-4719-B921-7846F670AE73}" type="presParOf" srcId="{E16EB8BE-BAAE-405F-856C-69D2AB58FCEF}" destId="{FF0D47FE-5B06-4AD9-BF22-49D960521362}" srcOrd="1" destOrd="0" presId="urn:microsoft.com/office/officeart/2005/8/layout/list1"/>
    <dgm:cxn modelId="{ECB06D7C-0A29-459C-874E-D7B8A429EC76}" type="presParOf" srcId="{E16EB8BE-BAAE-405F-856C-69D2AB58FCEF}" destId="{07036F5F-86F5-4F50-999E-572A06932B34}" srcOrd="2" destOrd="0" presId="urn:microsoft.com/office/officeart/2005/8/layout/list1"/>
    <dgm:cxn modelId="{30ACA926-D71A-48A8-900E-42D012302AB1}" type="presParOf" srcId="{E16EB8BE-BAAE-405F-856C-69D2AB58FCEF}" destId="{C4BF36C2-C07D-4E1C-8575-257FD5C514E9}" srcOrd="3" destOrd="0" presId="urn:microsoft.com/office/officeart/2005/8/layout/list1"/>
    <dgm:cxn modelId="{9C86F320-F4A4-4E79-9A98-CA2065252BF3}" type="presParOf" srcId="{E16EB8BE-BAAE-405F-856C-69D2AB58FCEF}" destId="{D0263E76-24D5-4399-9F19-AC2A566230E3}" srcOrd="4" destOrd="0" presId="urn:microsoft.com/office/officeart/2005/8/layout/list1"/>
    <dgm:cxn modelId="{AC26B1B3-3FA3-4C6B-AE47-D21D50CA66BC}" type="presParOf" srcId="{D0263E76-24D5-4399-9F19-AC2A566230E3}" destId="{8A95602B-7706-4530-BF94-0D992D8544BD}" srcOrd="0" destOrd="0" presId="urn:microsoft.com/office/officeart/2005/8/layout/list1"/>
    <dgm:cxn modelId="{C29EDCF7-EAA7-4938-AD01-0383EEE1D043}" type="presParOf" srcId="{D0263E76-24D5-4399-9F19-AC2A566230E3}" destId="{978585FD-8FFE-4F1B-A33C-D77E5DA8936A}" srcOrd="1" destOrd="0" presId="urn:microsoft.com/office/officeart/2005/8/layout/list1"/>
    <dgm:cxn modelId="{8DBA1479-4CA8-4E57-AFFF-1A8BD144A7BF}" type="presParOf" srcId="{E16EB8BE-BAAE-405F-856C-69D2AB58FCEF}" destId="{B136FC6F-342D-49A5-ABDA-C9F4EBF2041E}" srcOrd="5" destOrd="0" presId="urn:microsoft.com/office/officeart/2005/8/layout/list1"/>
    <dgm:cxn modelId="{177616BE-997F-4F15-8A17-1C470FB8A8FD}" type="presParOf" srcId="{E16EB8BE-BAAE-405F-856C-69D2AB58FCEF}" destId="{6B63F995-6C9C-42DD-A581-8F7BBCC3F98C}" srcOrd="6" destOrd="0" presId="urn:microsoft.com/office/officeart/2005/8/layout/list1"/>
    <dgm:cxn modelId="{50DFD983-52F4-482E-8E86-827D7C7A9F58}" type="presParOf" srcId="{E16EB8BE-BAAE-405F-856C-69D2AB58FCEF}" destId="{86A94150-B2B1-42B5-82EE-8FE6D26B31B1}" srcOrd="7" destOrd="0" presId="urn:microsoft.com/office/officeart/2005/8/layout/list1"/>
    <dgm:cxn modelId="{F3252BAF-D6BF-4AAD-986B-26077B8E982F}" type="presParOf" srcId="{E16EB8BE-BAAE-405F-856C-69D2AB58FCEF}" destId="{E4D19DEE-351F-492E-B8D8-A6AACFD660CA}" srcOrd="8" destOrd="0" presId="urn:microsoft.com/office/officeart/2005/8/layout/list1"/>
    <dgm:cxn modelId="{D297ED6A-618B-434A-8C41-D99F09C469E3}" type="presParOf" srcId="{E4D19DEE-351F-492E-B8D8-A6AACFD660CA}" destId="{A9B99969-0F0C-49DC-95CE-6176FFEDC2F0}" srcOrd="0" destOrd="0" presId="urn:microsoft.com/office/officeart/2005/8/layout/list1"/>
    <dgm:cxn modelId="{E554AD64-CEF1-4DF4-83F5-8C8B95D8E777}" type="presParOf" srcId="{E4D19DEE-351F-492E-B8D8-A6AACFD660CA}" destId="{8C48EE32-B04C-412A-82A4-9BB0322848E7}" srcOrd="1" destOrd="0" presId="urn:microsoft.com/office/officeart/2005/8/layout/list1"/>
    <dgm:cxn modelId="{83B5C0B9-9475-47C5-BBF4-09A274532082}" type="presParOf" srcId="{E16EB8BE-BAAE-405F-856C-69D2AB58FCEF}" destId="{08DF60A7-8BAF-49C0-B532-2BC9F914ABEA}" srcOrd="9" destOrd="0" presId="urn:microsoft.com/office/officeart/2005/8/layout/list1"/>
    <dgm:cxn modelId="{DD6AD25E-22BF-47A1-9651-6675947C09F0}" type="presParOf" srcId="{E16EB8BE-BAAE-405F-856C-69D2AB58FCEF}" destId="{F5DABBB2-34EC-463C-A959-735C3F0407D9}" srcOrd="10" destOrd="0" presId="urn:microsoft.com/office/officeart/2005/8/layout/list1"/>
    <dgm:cxn modelId="{869EBD9C-3FF6-42AB-8FA5-C750982BAB74}" type="presParOf" srcId="{E16EB8BE-BAAE-405F-856C-69D2AB58FCEF}" destId="{90E2950C-5083-4835-98BE-AC2720B79B6C}" srcOrd="11" destOrd="0" presId="urn:microsoft.com/office/officeart/2005/8/layout/list1"/>
    <dgm:cxn modelId="{26E8D85F-8EE1-477B-9CA4-B2FCC634B1F2}" type="presParOf" srcId="{E16EB8BE-BAAE-405F-856C-69D2AB58FCEF}" destId="{96CA6C3C-9D44-4127-9F80-F4F72A71F9A9}" srcOrd="12" destOrd="0" presId="urn:microsoft.com/office/officeart/2005/8/layout/list1"/>
    <dgm:cxn modelId="{49FA54F4-F84C-4206-AF15-61C23031D108}" type="presParOf" srcId="{96CA6C3C-9D44-4127-9F80-F4F72A71F9A9}" destId="{4C710C17-410E-439D-BD2F-35BC8FEB0006}" srcOrd="0" destOrd="0" presId="urn:microsoft.com/office/officeart/2005/8/layout/list1"/>
    <dgm:cxn modelId="{B122F8AC-EC40-4685-B2C1-753A9973BA12}" type="presParOf" srcId="{96CA6C3C-9D44-4127-9F80-F4F72A71F9A9}" destId="{4F07E64A-972D-49B3-9195-5BE9A102618E}" srcOrd="1" destOrd="0" presId="urn:microsoft.com/office/officeart/2005/8/layout/list1"/>
    <dgm:cxn modelId="{EB22EB8C-DA84-452E-A1C8-C9DC0A877628}" type="presParOf" srcId="{E16EB8BE-BAAE-405F-856C-69D2AB58FCEF}" destId="{85740897-1D74-4EE5-8D15-02F4F3F21B76}" srcOrd="13" destOrd="0" presId="urn:microsoft.com/office/officeart/2005/8/layout/list1"/>
    <dgm:cxn modelId="{60291E6C-7F26-48E7-8C03-D503986F6750}" type="presParOf" srcId="{E16EB8BE-BAAE-405F-856C-69D2AB58FCEF}" destId="{2B2E0885-B4FE-47B7-A174-21A277A730A0}" srcOrd="14" destOrd="0" presId="urn:microsoft.com/office/officeart/2005/8/layout/list1"/>
    <dgm:cxn modelId="{301A3CCD-15FF-4B9D-9F26-7EB6608446A6}" type="presParOf" srcId="{E16EB8BE-BAAE-405F-856C-69D2AB58FCEF}" destId="{9FDDB477-5D1B-45C0-A96B-9721C39FCA9A}" srcOrd="15" destOrd="0" presId="urn:microsoft.com/office/officeart/2005/8/layout/list1"/>
    <dgm:cxn modelId="{017D2485-AB69-4B27-A0B1-77DF07463ED0}" type="presParOf" srcId="{E16EB8BE-BAAE-405F-856C-69D2AB58FCEF}" destId="{179D5A71-4A95-4D3A-A94B-1DA8B5FBB3EA}" srcOrd="16" destOrd="0" presId="urn:microsoft.com/office/officeart/2005/8/layout/list1"/>
    <dgm:cxn modelId="{3EBC766C-D05B-4C5D-9560-81DDA42FE349}" type="presParOf" srcId="{179D5A71-4A95-4D3A-A94B-1DA8B5FBB3EA}" destId="{AE861BA0-574B-4B0D-867B-AEFFC8EBDB87}" srcOrd="0" destOrd="0" presId="urn:microsoft.com/office/officeart/2005/8/layout/list1"/>
    <dgm:cxn modelId="{119EB12F-6134-4D63-9143-E4F9328C2C68}" type="presParOf" srcId="{179D5A71-4A95-4D3A-A94B-1DA8B5FBB3EA}" destId="{DF380B45-9230-49B6-9F72-A267BFCC2207}" srcOrd="1" destOrd="0" presId="urn:microsoft.com/office/officeart/2005/8/layout/list1"/>
    <dgm:cxn modelId="{BACA50DF-6E9D-4871-80D2-DD6D4FD23000}" type="presParOf" srcId="{E16EB8BE-BAAE-405F-856C-69D2AB58FCEF}" destId="{89C20705-6669-4161-921C-A05DA811B2FB}" srcOrd="17" destOrd="0" presId="urn:microsoft.com/office/officeart/2005/8/layout/list1"/>
    <dgm:cxn modelId="{30E899C7-BE0C-4AB2-BE66-CD90C68E1C41}" type="presParOf" srcId="{E16EB8BE-BAAE-405F-856C-69D2AB58FCEF}" destId="{8088E9E3-C3E8-407B-93B1-B80660179FF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AA0A41-FEC3-43C9-B69A-E677E8456280}"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86FC0840-36B1-4576-9F8F-EC63FB072B15}">
      <dgm:prSet custT="1"/>
      <dgm:spPr/>
      <dgm:t>
        <a:bodyPr/>
        <a:lstStyle/>
        <a:p>
          <a:r>
            <a:rPr lang="en-US" sz="1800" b="1" dirty="0"/>
            <a:t>1.) Please send in 2025 employee rosters ASAP, if not already done.</a:t>
          </a:r>
          <a:endParaRPr lang="en-US" sz="1800" dirty="0"/>
        </a:p>
      </dgm:t>
    </dgm:pt>
    <dgm:pt modelId="{05AE79EE-F5F2-4BE6-9EA7-039BA0BE80FC}" type="parTrans" cxnId="{DC0CC116-28D4-41EB-B7D8-9F4E98E3A1CE}">
      <dgm:prSet/>
      <dgm:spPr/>
      <dgm:t>
        <a:bodyPr/>
        <a:lstStyle/>
        <a:p>
          <a:endParaRPr lang="en-US"/>
        </a:p>
      </dgm:t>
    </dgm:pt>
    <dgm:pt modelId="{1D46832A-ABFB-46BA-86F6-5C2595349DF5}" type="sibTrans" cxnId="{DC0CC116-28D4-41EB-B7D8-9F4E98E3A1CE}">
      <dgm:prSet/>
      <dgm:spPr/>
      <dgm:t>
        <a:bodyPr/>
        <a:lstStyle/>
        <a:p>
          <a:endParaRPr lang="en-US"/>
        </a:p>
      </dgm:t>
    </dgm:pt>
    <dgm:pt modelId="{1334146E-8473-49F9-9E0A-E2809A817290}">
      <dgm:prSet custT="1"/>
      <dgm:spPr/>
      <dgm:t>
        <a:bodyPr/>
        <a:lstStyle/>
        <a:p>
          <a:r>
            <a:rPr lang="en-US" sz="2100" b="1" dirty="0"/>
            <a:t>2</a:t>
          </a:r>
          <a:r>
            <a:rPr lang="en-US" sz="1800" b="1" dirty="0"/>
            <a:t>.) </a:t>
          </a:r>
          <a:r>
            <a:rPr lang="en-US" sz="1800" b="1" dirty="0" err="1"/>
            <a:t>Northstate</a:t>
          </a:r>
          <a:r>
            <a:rPr lang="en-US" sz="1800" b="1" dirty="0"/>
            <a:t> </a:t>
          </a:r>
          <a:r>
            <a:rPr lang="en-US" sz="1800" b="1" dirty="0" err="1"/>
            <a:t>PreHospital</a:t>
          </a:r>
          <a:r>
            <a:rPr lang="en-US" sz="1800" b="1" dirty="0"/>
            <a:t> Conference is</a:t>
          </a:r>
        </a:p>
        <a:p>
          <a:r>
            <a:rPr lang="en-US" sz="1800" b="1" dirty="0"/>
            <a:t> </a:t>
          </a:r>
          <a:r>
            <a:rPr lang="en-US" sz="1800" b="1" u="sng" dirty="0"/>
            <a:t>June 21, 2025</a:t>
          </a:r>
          <a:r>
            <a:rPr lang="en-US" sz="1800" b="1" dirty="0"/>
            <a:t>, </a:t>
          </a:r>
        </a:p>
        <a:p>
          <a:r>
            <a:rPr lang="en-US" sz="1800" b="1" dirty="0"/>
            <a:t>in Redding. </a:t>
          </a:r>
          <a:endParaRPr lang="en-US" sz="1800" dirty="0"/>
        </a:p>
      </dgm:t>
    </dgm:pt>
    <dgm:pt modelId="{71983AA2-020A-4214-BA2A-4A950356487D}" type="parTrans" cxnId="{3C45FD71-CEDF-4ED8-949C-24229C2D81F2}">
      <dgm:prSet/>
      <dgm:spPr/>
      <dgm:t>
        <a:bodyPr/>
        <a:lstStyle/>
        <a:p>
          <a:endParaRPr lang="en-US"/>
        </a:p>
      </dgm:t>
    </dgm:pt>
    <dgm:pt modelId="{4EB9248C-DFB8-4AF1-87A5-9A371610F65C}" type="sibTrans" cxnId="{3C45FD71-CEDF-4ED8-949C-24229C2D81F2}">
      <dgm:prSet/>
      <dgm:spPr/>
      <dgm:t>
        <a:bodyPr/>
        <a:lstStyle/>
        <a:p>
          <a:endParaRPr lang="en-US"/>
        </a:p>
      </dgm:t>
    </dgm:pt>
    <dgm:pt modelId="{CBB2F96E-295B-4492-BC7F-958F6D51570A}">
      <dgm:prSet custT="1"/>
      <dgm:spPr/>
      <dgm:t>
        <a:bodyPr/>
        <a:lstStyle/>
        <a:p>
          <a:r>
            <a:rPr lang="en-US" sz="2000" b="1" dirty="0"/>
            <a:t>3.) Please invite your staff to attend MAC. We want providers to have input. </a:t>
          </a:r>
          <a:endParaRPr lang="en-US" sz="2000" dirty="0"/>
        </a:p>
      </dgm:t>
    </dgm:pt>
    <dgm:pt modelId="{A3CAE255-DAF8-4CBC-926E-3FEB3C3BA2BF}" type="parTrans" cxnId="{0A972E13-46C4-451F-B651-921A32D91193}">
      <dgm:prSet/>
      <dgm:spPr/>
      <dgm:t>
        <a:bodyPr/>
        <a:lstStyle/>
        <a:p>
          <a:endParaRPr lang="en-US"/>
        </a:p>
      </dgm:t>
    </dgm:pt>
    <dgm:pt modelId="{0627F749-40A6-43A1-8FA5-408975E67A9E}" type="sibTrans" cxnId="{0A972E13-46C4-451F-B651-921A32D91193}">
      <dgm:prSet/>
      <dgm:spPr/>
      <dgm:t>
        <a:bodyPr/>
        <a:lstStyle/>
        <a:p>
          <a:endParaRPr lang="en-US"/>
        </a:p>
      </dgm:t>
    </dgm:pt>
    <dgm:pt modelId="{2F80526F-63DD-4616-B529-0E4519EBDFF1}">
      <dgm:prSet custT="1"/>
      <dgm:spPr/>
      <dgm:t>
        <a:bodyPr/>
        <a:lstStyle/>
        <a:p>
          <a:r>
            <a:rPr lang="en-US" sz="2000" b="1" dirty="0"/>
            <a:t>4.) Will be including run reviews at future MAC meetings when time allows</a:t>
          </a:r>
          <a:endParaRPr lang="en-US" sz="2000" dirty="0"/>
        </a:p>
      </dgm:t>
    </dgm:pt>
    <dgm:pt modelId="{A43CA0E2-C77D-4C82-B3AD-E3DEC85FB83E}" type="parTrans" cxnId="{1168CBC4-32F4-4E24-B1F1-76AAEA0BD2E9}">
      <dgm:prSet/>
      <dgm:spPr/>
      <dgm:t>
        <a:bodyPr/>
        <a:lstStyle/>
        <a:p>
          <a:endParaRPr lang="en-US"/>
        </a:p>
      </dgm:t>
    </dgm:pt>
    <dgm:pt modelId="{2CD70843-44C3-48CD-96BD-F2F1440C044E}" type="sibTrans" cxnId="{1168CBC4-32F4-4E24-B1F1-76AAEA0BD2E9}">
      <dgm:prSet/>
      <dgm:spPr/>
      <dgm:t>
        <a:bodyPr/>
        <a:lstStyle/>
        <a:p>
          <a:endParaRPr lang="en-US"/>
        </a:p>
      </dgm:t>
    </dgm:pt>
    <dgm:pt modelId="{4E77D4C7-2193-4990-822B-6BAF2BE91DBA}">
      <dgm:prSet custT="1"/>
      <dgm:spPr/>
      <dgm:t>
        <a:bodyPr/>
        <a:lstStyle/>
        <a:p>
          <a:pPr algn="ctr"/>
          <a:r>
            <a:rPr lang="en-US" sz="2400" b="1" dirty="0"/>
            <a:t>5.) Inspection    scheduling</a:t>
          </a:r>
          <a:endParaRPr lang="en-US" sz="2400" dirty="0"/>
        </a:p>
      </dgm:t>
    </dgm:pt>
    <dgm:pt modelId="{CAA20CC3-D38D-484C-8DDE-DA41E91B02A3}" type="parTrans" cxnId="{8CCDB968-E01D-41D5-ACD2-EB8CBD90943D}">
      <dgm:prSet/>
      <dgm:spPr/>
      <dgm:t>
        <a:bodyPr/>
        <a:lstStyle/>
        <a:p>
          <a:endParaRPr lang="en-US"/>
        </a:p>
      </dgm:t>
    </dgm:pt>
    <dgm:pt modelId="{6E914E02-6CBF-426C-BDC2-53B3A0A3C8F0}" type="sibTrans" cxnId="{8CCDB968-E01D-41D5-ACD2-EB8CBD90943D}">
      <dgm:prSet/>
      <dgm:spPr/>
      <dgm:t>
        <a:bodyPr/>
        <a:lstStyle/>
        <a:p>
          <a:endParaRPr lang="en-US"/>
        </a:p>
      </dgm:t>
    </dgm:pt>
    <dgm:pt modelId="{0531C537-8EEC-49AD-A29F-2424DB82ED02}" type="pres">
      <dgm:prSet presAssocID="{BDAA0A41-FEC3-43C9-B69A-E677E8456280}" presName="Name0" presStyleCnt="0">
        <dgm:presLayoutVars>
          <dgm:dir/>
          <dgm:resizeHandles val="exact"/>
        </dgm:presLayoutVars>
      </dgm:prSet>
      <dgm:spPr/>
    </dgm:pt>
    <dgm:pt modelId="{BFD1D2CE-6F11-4EEE-9847-C895AE42FE66}" type="pres">
      <dgm:prSet presAssocID="{86FC0840-36B1-4576-9F8F-EC63FB072B15}" presName="node" presStyleLbl="node1" presStyleIdx="0" presStyleCnt="5">
        <dgm:presLayoutVars>
          <dgm:bulletEnabled val="1"/>
        </dgm:presLayoutVars>
      </dgm:prSet>
      <dgm:spPr/>
    </dgm:pt>
    <dgm:pt modelId="{8D9DB738-9B17-44B3-8CC5-FD7D10A0AFDA}" type="pres">
      <dgm:prSet presAssocID="{1D46832A-ABFB-46BA-86F6-5C2595349DF5}" presName="sibTrans" presStyleLbl="sibTrans1D1" presStyleIdx="0" presStyleCnt="4"/>
      <dgm:spPr/>
    </dgm:pt>
    <dgm:pt modelId="{2D4A0132-E505-48B4-8CBC-B5AE94FC62BA}" type="pres">
      <dgm:prSet presAssocID="{1D46832A-ABFB-46BA-86F6-5C2595349DF5}" presName="connectorText" presStyleLbl="sibTrans1D1" presStyleIdx="0" presStyleCnt="4"/>
      <dgm:spPr/>
    </dgm:pt>
    <dgm:pt modelId="{D432E4EE-7126-42A9-B45E-C4EF5EF58C64}" type="pres">
      <dgm:prSet presAssocID="{1334146E-8473-49F9-9E0A-E2809A817290}" presName="node" presStyleLbl="node1" presStyleIdx="1" presStyleCnt="5">
        <dgm:presLayoutVars>
          <dgm:bulletEnabled val="1"/>
        </dgm:presLayoutVars>
      </dgm:prSet>
      <dgm:spPr/>
    </dgm:pt>
    <dgm:pt modelId="{BF24BC3B-DA2F-480A-8F75-A14791FC2AF5}" type="pres">
      <dgm:prSet presAssocID="{4EB9248C-DFB8-4AF1-87A5-9A371610F65C}" presName="sibTrans" presStyleLbl="sibTrans1D1" presStyleIdx="1" presStyleCnt="4"/>
      <dgm:spPr/>
    </dgm:pt>
    <dgm:pt modelId="{DA82C9D6-C282-47A8-B339-A9222163BD2F}" type="pres">
      <dgm:prSet presAssocID="{4EB9248C-DFB8-4AF1-87A5-9A371610F65C}" presName="connectorText" presStyleLbl="sibTrans1D1" presStyleIdx="1" presStyleCnt="4"/>
      <dgm:spPr/>
    </dgm:pt>
    <dgm:pt modelId="{3BF05070-D24E-41E2-84EC-C8024B55DD93}" type="pres">
      <dgm:prSet presAssocID="{CBB2F96E-295B-4492-BC7F-958F6D51570A}" presName="node" presStyleLbl="node1" presStyleIdx="2" presStyleCnt="5">
        <dgm:presLayoutVars>
          <dgm:bulletEnabled val="1"/>
        </dgm:presLayoutVars>
      </dgm:prSet>
      <dgm:spPr/>
    </dgm:pt>
    <dgm:pt modelId="{B851A2AF-DFA1-4DCC-B145-B1B34F8FD87F}" type="pres">
      <dgm:prSet presAssocID="{0627F749-40A6-43A1-8FA5-408975E67A9E}" presName="sibTrans" presStyleLbl="sibTrans1D1" presStyleIdx="2" presStyleCnt="4"/>
      <dgm:spPr/>
    </dgm:pt>
    <dgm:pt modelId="{288382F2-E436-467E-8AFE-822EE9E22D56}" type="pres">
      <dgm:prSet presAssocID="{0627F749-40A6-43A1-8FA5-408975E67A9E}" presName="connectorText" presStyleLbl="sibTrans1D1" presStyleIdx="2" presStyleCnt="4"/>
      <dgm:spPr/>
    </dgm:pt>
    <dgm:pt modelId="{9DB2159B-D3D1-4147-B90E-3ECCC41E4FED}" type="pres">
      <dgm:prSet presAssocID="{2F80526F-63DD-4616-B529-0E4519EBDFF1}" presName="node" presStyleLbl="node1" presStyleIdx="3" presStyleCnt="5">
        <dgm:presLayoutVars>
          <dgm:bulletEnabled val="1"/>
        </dgm:presLayoutVars>
      </dgm:prSet>
      <dgm:spPr/>
    </dgm:pt>
    <dgm:pt modelId="{4AC19085-CB70-42EC-8C9E-82D06B4126D5}" type="pres">
      <dgm:prSet presAssocID="{2CD70843-44C3-48CD-96BD-F2F1440C044E}" presName="sibTrans" presStyleLbl="sibTrans1D1" presStyleIdx="3" presStyleCnt="4"/>
      <dgm:spPr/>
    </dgm:pt>
    <dgm:pt modelId="{DB672173-9B44-40C3-9BE0-62B358E54D51}" type="pres">
      <dgm:prSet presAssocID="{2CD70843-44C3-48CD-96BD-F2F1440C044E}" presName="connectorText" presStyleLbl="sibTrans1D1" presStyleIdx="3" presStyleCnt="4"/>
      <dgm:spPr/>
    </dgm:pt>
    <dgm:pt modelId="{1B7B8F11-EF7C-47C5-88F8-5186971A9FBB}" type="pres">
      <dgm:prSet presAssocID="{4E77D4C7-2193-4990-822B-6BAF2BE91DBA}" presName="node" presStyleLbl="node1" presStyleIdx="4" presStyleCnt="5" custLinFactNeighborX="-3464">
        <dgm:presLayoutVars>
          <dgm:bulletEnabled val="1"/>
        </dgm:presLayoutVars>
      </dgm:prSet>
      <dgm:spPr/>
    </dgm:pt>
  </dgm:ptLst>
  <dgm:cxnLst>
    <dgm:cxn modelId="{0A972E13-46C4-451F-B651-921A32D91193}" srcId="{BDAA0A41-FEC3-43C9-B69A-E677E8456280}" destId="{CBB2F96E-295B-4492-BC7F-958F6D51570A}" srcOrd="2" destOrd="0" parTransId="{A3CAE255-DAF8-4CBC-926E-3FEB3C3BA2BF}" sibTransId="{0627F749-40A6-43A1-8FA5-408975E67A9E}"/>
    <dgm:cxn modelId="{9A09B014-E514-4ED0-9B2C-DB848B2CB298}" type="presOf" srcId="{86FC0840-36B1-4576-9F8F-EC63FB072B15}" destId="{BFD1D2CE-6F11-4EEE-9847-C895AE42FE66}" srcOrd="0" destOrd="0" presId="urn:microsoft.com/office/officeart/2016/7/layout/RepeatingBendingProcessNew"/>
    <dgm:cxn modelId="{DC0CC116-28D4-41EB-B7D8-9F4E98E3A1CE}" srcId="{BDAA0A41-FEC3-43C9-B69A-E677E8456280}" destId="{86FC0840-36B1-4576-9F8F-EC63FB072B15}" srcOrd="0" destOrd="0" parTransId="{05AE79EE-F5F2-4BE6-9EA7-039BA0BE80FC}" sibTransId="{1D46832A-ABFB-46BA-86F6-5C2595349DF5}"/>
    <dgm:cxn modelId="{970EEA1C-C7CF-4FEA-A34F-8B90BEA76D0B}" type="presOf" srcId="{2F80526F-63DD-4616-B529-0E4519EBDFF1}" destId="{9DB2159B-D3D1-4147-B90E-3ECCC41E4FED}" srcOrd="0" destOrd="0" presId="urn:microsoft.com/office/officeart/2016/7/layout/RepeatingBendingProcessNew"/>
    <dgm:cxn modelId="{8DE1AF25-0353-4EAA-809D-8841079D92AE}" type="presOf" srcId="{CBB2F96E-295B-4492-BC7F-958F6D51570A}" destId="{3BF05070-D24E-41E2-84EC-C8024B55DD93}" srcOrd="0" destOrd="0" presId="urn:microsoft.com/office/officeart/2016/7/layout/RepeatingBendingProcessNew"/>
    <dgm:cxn modelId="{6E249D3D-A099-4367-AA8A-A025E15751A1}" type="presOf" srcId="{1D46832A-ABFB-46BA-86F6-5C2595349DF5}" destId="{8D9DB738-9B17-44B3-8CC5-FD7D10A0AFDA}" srcOrd="0" destOrd="0" presId="urn:microsoft.com/office/officeart/2016/7/layout/RepeatingBendingProcessNew"/>
    <dgm:cxn modelId="{45D99863-F44D-4AC4-9585-89E4D6016FED}" type="presOf" srcId="{0627F749-40A6-43A1-8FA5-408975E67A9E}" destId="{288382F2-E436-467E-8AFE-822EE9E22D56}" srcOrd="1" destOrd="0" presId="urn:microsoft.com/office/officeart/2016/7/layout/RepeatingBendingProcessNew"/>
    <dgm:cxn modelId="{8CCDB968-E01D-41D5-ACD2-EB8CBD90943D}" srcId="{BDAA0A41-FEC3-43C9-B69A-E677E8456280}" destId="{4E77D4C7-2193-4990-822B-6BAF2BE91DBA}" srcOrd="4" destOrd="0" parTransId="{CAA20CC3-D38D-484C-8DDE-DA41E91B02A3}" sibTransId="{6E914E02-6CBF-426C-BDC2-53B3A0A3C8F0}"/>
    <dgm:cxn modelId="{9D4DBC48-4921-405F-A639-C9E233B706DA}" type="presOf" srcId="{4EB9248C-DFB8-4AF1-87A5-9A371610F65C}" destId="{BF24BC3B-DA2F-480A-8F75-A14791FC2AF5}" srcOrd="0" destOrd="0" presId="urn:microsoft.com/office/officeart/2016/7/layout/RepeatingBendingProcessNew"/>
    <dgm:cxn modelId="{3C45FD71-CEDF-4ED8-949C-24229C2D81F2}" srcId="{BDAA0A41-FEC3-43C9-B69A-E677E8456280}" destId="{1334146E-8473-49F9-9E0A-E2809A817290}" srcOrd="1" destOrd="0" parTransId="{71983AA2-020A-4214-BA2A-4A950356487D}" sibTransId="{4EB9248C-DFB8-4AF1-87A5-9A371610F65C}"/>
    <dgm:cxn modelId="{E7FAC996-9C53-4EE5-8036-83ED0FDA5A01}" type="presOf" srcId="{2CD70843-44C3-48CD-96BD-F2F1440C044E}" destId="{DB672173-9B44-40C3-9BE0-62B358E54D51}" srcOrd="1" destOrd="0" presId="urn:microsoft.com/office/officeart/2016/7/layout/RepeatingBendingProcessNew"/>
    <dgm:cxn modelId="{21E694A5-DB03-4F6C-8C33-5496BA771514}" type="presOf" srcId="{4E77D4C7-2193-4990-822B-6BAF2BE91DBA}" destId="{1B7B8F11-EF7C-47C5-88F8-5186971A9FBB}" srcOrd="0" destOrd="0" presId="urn:microsoft.com/office/officeart/2016/7/layout/RepeatingBendingProcessNew"/>
    <dgm:cxn modelId="{55AFB1B0-AC00-4D82-B042-0DF310B38B97}" type="presOf" srcId="{1334146E-8473-49F9-9E0A-E2809A817290}" destId="{D432E4EE-7126-42A9-B45E-C4EF5EF58C64}" srcOrd="0" destOrd="0" presId="urn:microsoft.com/office/officeart/2016/7/layout/RepeatingBendingProcessNew"/>
    <dgm:cxn modelId="{1168CBC4-32F4-4E24-B1F1-76AAEA0BD2E9}" srcId="{BDAA0A41-FEC3-43C9-B69A-E677E8456280}" destId="{2F80526F-63DD-4616-B529-0E4519EBDFF1}" srcOrd="3" destOrd="0" parTransId="{A43CA0E2-C77D-4C82-B3AD-E3DEC85FB83E}" sibTransId="{2CD70843-44C3-48CD-96BD-F2F1440C044E}"/>
    <dgm:cxn modelId="{928C6DD2-956A-40AB-8C5E-AA955149D3F0}" type="presOf" srcId="{1D46832A-ABFB-46BA-86F6-5C2595349DF5}" destId="{2D4A0132-E505-48B4-8CBC-B5AE94FC62BA}" srcOrd="1" destOrd="0" presId="urn:microsoft.com/office/officeart/2016/7/layout/RepeatingBendingProcessNew"/>
    <dgm:cxn modelId="{4C96D0D7-3604-46C9-92DC-462CC19E45AE}" type="presOf" srcId="{2CD70843-44C3-48CD-96BD-F2F1440C044E}" destId="{4AC19085-CB70-42EC-8C9E-82D06B4126D5}" srcOrd="0" destOrd="0" presId="urn:microsoft.com/office/officeart/2016/7/layout/RepeatingBendingProcessNew"/>
    <dgm:cxn modelId="{0224E8DE-1F42-4584-94C5-3FF12872EE58}" type="presOf" srcId="{BDAA0A41-FEC3-43C9-B69A-E677E8456280}" destId="{0531C537-8EEC-49AD-A29F-2424DB82ED02}" srcOrd="0" destOrd="0" presId="urn:microsoft.com/office/officeart/2016/7/layout/RepeatingBendingProcessNew"/>
    <dgm:cxn modelId="{FF65C0EC-5D2E-4FD5-96DD-9CBA0E8AD8BA}" type="presOf" srcId="{0627F749-40A6-43A1-8FA5-408975E67A9E}" destId="{B851A2AF-DFA1-4DCC-B145-B1B34F8FD87F}" srcOrd="0" destOrd="0" presId="urn:microsoft.com/office/officeart/2016/7/layout/RepeatingBendingProcessNew"/>
    <dgm:cxn modelId="{A14B61F2-B8D8-407C-A166-35CAB77DF5B9}" type="presOf" srcId="{4EB9248C-DFB8-4AF1-87A5-9A371610F65C}" destId="{DA82C9D6-C282-47A8-B339-A9222163BD2F}" srcOrd="1" destOrd="0" presId="urn:microsoft.com/office/officeart/2016/7/layout/RepeatingBendingProcessNew"/>
    <dgm:cxn modelId="{125577D9-FE0E-49A2-AE25-3D31C36A400E}" type="presParOf" srcId="{0531C537-8EEC-49AD-A29F-2424DB82ED02}" destId="{BFD1D2CE-6F11-4EEE-9847-C895AE42FE66}" srcOrd="0" destOrd="0" presId="urn:microsoft.com/office/officeart/2016/7/layout/RepeatingBendingProcessNew"/>
    <dgm:cxn modelId="{D5B0A374-1079-4FDF-A0B3-A68501714F12}" type="presParOf" srcId="{0531C537-8EEC-49AD-A29F-2424DB82ED02}" destId="{8D9DB738-9B17-44B3-8CC5-FD7D10A0AFDA}" srcOrd="1" destOrd="0" presId="urn:microsoft.com/office/officeart/2016/7/layout/RepeatingBendingProcessNew"/>
    <dgm:cxn modelId="{97B51F72-D573-44BD-A3E4-1636CD2B2F38}" type="presParOf" srcId="{8D9DB738-9B17-44B3-8CC5-FD7D10A0AFDA}" destId="{2D4A0132-E505-48B4-8CBC-B5AE94FC62BA}" srcOrd="0" destOrd="0" presId="urn:microsoft.com/office/officeart/2016/7/layout/RepeatingBendingProcessNew"/>
    <dgm:cxn modelId="{362BD5DF-6F22-4826-86F9-02D1E2184250}" type="presParOf" srcId="{0531C537-8EEC-49AD-A29F-2424DB82ED02}" destId="{D432E4EE-7126-42A9-B45E-C4EF5EF58C64}" srcOrd="2" destOrd="0" presId="urn:microsoft.com/office/officeart/2016/7/layout/RepeatingBendingProcessNew"/>
    <dgm:cxn modelId="{004BF572-DF0E-4DA2-B5BC-F30A94481B63}" type="presParOf" srcId="{0531C537-8EEC-49AD-A29F-2424DB82ED02}" destId="{BF24BC3B-DA2F-480A-8F75-A14791FC2AF5}" srcOrd="3" destOrd="0" presId="urn:microsoft.com/office/officeart/2016/7/layout/RepeatingBendingProcessNew"/>
    <dgm:cxn modelId="{269E3A6D-0F13-4284-9570-C1FB6021F6B4}" type="presParOf" srcId="{BF24BC3B-DA2F-480A-8F75-A14791FC2AF5}" destId="{DA82C9D6-C282-47A8-B339-A9222163BD2F}" srcOrd="0" destOrd="0" presId="urn:microsoft.com/office/officeart/2016/7/layout/RepeatingBendingProcessNew"/>
    <dgm:cxn modelId="{C3A1E773-E1BF-4619-B78A-48F85598C618}" type="presParOf" srcId="{0531C537-8EEC-49AD-A29F-2424DB82ED02}" destId="{3BF05070-D24E-41E2-84EC-C8024B55DD93}" srcOrd="4" destOrd="0" presId="urn:microsoft.com/office/officeart/2016/7/layout/RepeatingBendingProcessNew"/>
    <dgm:cxn modelId="{8232354D-36A2-43D7-AE1B-F0933A8D6FEE}" type="presParOf" srcId="{0531C537-8EEC-49AD-A29F-2424DB82ED02}" destId="{B851A2AF-DFA1-4DCC-B145-B1B34F8FD87F}" srcOrd="5" destOrd="0" presId="urn:microsoft.com/office/officeart/2016/7/layout/RepeatingBendingProcessNew"/>
    <dgm:cxn modelId="{BF635ACF-94AC-4334-A944-7179DCB604C0}" type="presParOf" srcId="{B851A2AF-DFA1-4DCC-B145-B1B34F8FD87F}" destId="{288382F2-E436-467E-8AFE-822EE9E22D56}" srcOrd="0" destOrd="0" presId="urn:microsoft.com/office/officeart/2016/7/layout/RepeatingBendingProcessNew"/>
    <dgm:cxn modelId="{34EA4D7B-5CC1-40AE-92BA-E75112247A7B}" type="presParOf" srcId="{0531C537-8EEC-49AD-A29F-2424DB82ED02}" destId="{9DB2159B-D3D1-4147-B90E-3ECCC41E4FED}" srcOrd="6" destOrd="0" presId="urn:microsoft.com/office/officeart/2016/7/layout/RepeatingBendingProcessNew"/>
    <dgm:cxn modelId="{1F8295B8-1D30-499C-A9C5-F6782362B887}" type="presParOf" srcId="{0531C537-8EEC-49AD-A29F-2424DB82ED02}" destId="{4AC19085-CB70-42EC-8C9E-82D06B4126D5}" srcOrd="7" destOrd="0" presId="urn:microsoft.com/office/officeart/2016/7/layout/RepeatingBendingProcessNew"/>
    <dgm:cxn modelId="{CC24CE1F-2432-4B71-B320-BAFCEC91A41A}" type="presParOf" srcId="{4AC19085-CB70-42EC-8C9E-82D06B4126D5}" destId="{DB672173-9B44-40C3-9BE0-62B358E54D51}" srcOrd="0" destOrd="0" presId="urn:microsoft.com/office/officeart/2016/7/layout/RepeatingBendingProcessNew"/>
    <dgm:cxn modelId="{F0C920BC-21B5-4E7E-99DB-849425E91F97}" type="presParOf" srcId="{0531C537-8EEC-49AD-A29F-2424DB82ED02}" destId="{1B7B8F11-EF7C-47C5-88F8-5186971A9FBB}"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171947-3B88-4FCB-83AE-71E4966429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10B0CA-EF64-4CF3-A88F-3C5671147401}">
      <dgm:prSet/>
      <dgm:spPr>
        <a:solidFill>
          <a:srgbClr val="51C9AD"/>
        </a:solidFill>
        <a:ln>
          <a:solidFill>
            <a:srgbClr val="5B9BD5"/>
          </a:solidFill>
        </a:ln>
      </dgm:spPr>
      <dgm:t>
        <a:bodyPr/>
        <a:lstStyle/>
        <a:p>
          <a:r>
            <a:rPr lang="en-US" dirty="0"/>
            <a:t>Use QR Code or Link to:</a:t>
          </a:r>
        </a:p>
      </dgm:t>
    </dgm:pt>
    <dgm:pt modelId="{783342CC-15AB-412D-9366-D67BDEECE1FC}" type="parTrans" cxnId="{FE5D7AC9-67CE-410F-B29E-88B5FD13B89D}">
      <dgm:prSet/>
      <dgm:spPr/>
      <dgm:t>
        <a:bodyPr/>
        <a:lstStyle/>
        <a:p>
          <a:endParaRPr lang="en-US"/>
        </a:p>
      </dgm:t>
    </dgm:pt>
    <dgm:pt modelId="{4796A8F9-F860-4E4B-882F-036286D44354}" type="sibTrans" cxnId="{FE5D7AC9-67CE-410F-B29E-88B5FD13B89D}">
      <dgm:prSet/>
      <dgm:spPr/>
      <dgm:t>
        <a:bodyPr/>
        <a:lstStyle/>
        <a:p>
          <a:endParaRPr lang="en-US"/>
        </a:p>
      </dgm:t>
    </dgm:pt>
    <dgm:pt modelId="{ACD65B8B-8048-4382-9A9C-3BCD2CBFDE7C}">
      <dgm:prSet/>
      <dgm:spPr/>
      <dgm:t>
        <a:bodyPr/>
        <a:lstStyle/>
        <a:p>
          <a:r>
            <a:rPr lang="en-US" dirty="0"/>
            <a:t>Fill Out Evaluation &amp; Answer Test Questions</a:t>
          </a:r>
        </a:p>
      </dgm:t>
    </dgm:pt>
    <dgm:pt modelId="{9CE78686-0330-42D2-8C57-C82EDFE8DCC8}" type="parTrans" cxnId="{3B7F4A21-2B80-40E3-AFD2-9C2C84701F5F}">
      <dgm:prSet/>
      <dgm:spPr/>
      <dgm:t>
        <a:bodyPr/>
        <a:lstStyle/>
        <a:p>
          <a:endParaRPr lang="en-US"/>
        </a:p>
      </dgm:t>
    </dgm:pt>
    <dgm:pt modelId="{15956A0E-2F24-4418-96E1-429320B8F5CC}" type="sibTrans" cxnId="{3B7F4A21-2B80-40E3-AFD2-9C2C84701F5F}">
      <dgm:prSet/>
      <dgm:spPr/>
      <dgm:t>
        <a:bodyPr/>
        <a:lstStyle/>
        <a:p>
          <a:endParaRPr lang="en-US"/>
        </a:p>
      </dgm:t>
    </dgm:pt>
    <dgm:pt modelId="{88F5D585-E437-45BD-9520-702E0813F3D3}">
      <dgm:prSet/>
      <dgm:spPr/>
      <dgm:t>
        <a:bodyPr/>
        <a:lstStyle/>
        <a:p>
          <a:r>
            <a:rPr lang="en-US" dirty="0"/>
            <a:t>Use the </a:t>
          </a:r>
          <a:r>
            <a:rPr lang="en-US" b="1" dirty="0"/>
            <a:t>email</a:t>
          </a:r>
          <a:r>
            <a:rPr lang="en-US" dirty="0"/>
            <a:t> you want your CEU’s sent to</a:t>
          </a:r>
        </a:p>
      </dgm:t>
    </dgm:pt>
    <dgm:pt modelId="{603E154E-B07E-476B-B665-B12A2C7A6A7A}" type="parTrans" cxnId="{FED2DA11-C76E-4421-BD8E-D426C9526339}">
      <dgm:prSet/>
      <dgm:spPr/>
      <dgm:t>
        <a:bodyPr/>
        <a:lstStyle/>
        <a:p>
          <a:endParaRPr lang="en-US"/>
        </a:p>
      </dgm:t>
    </dgm:pt>
    <dgm:pt modelId="{E637FC90-7B84-42E3-8853-150199615E20}" type="sibTrans" cxnId="{FED2DA11-C76E-4421-BD8E-D426C9526339}">
      <dgm:prSet/>
      <dgm:spPr/>
      <dgm:t>
        <a:bodyPr/>
        <a:lstStyle/>
        <a:p>
          <a:endParaRPr lang="en-US"/>
        </a:p>
      </dgm:t>
    </dgm:pt>
    <dgm:pt modelId="{FD31423F-EB21-4DA1-A32C-55358ABAE8BC}">
      <dgm:prSet/>
      <dgm:spPr/>
      <dgm:t>
        <a:bodyPr/>
        <a:lstStyle/>
        <a:p>
          <a:r>
            <a:rPr lang="en-US" dirty="0"/>
            <a:t>Each Run Review will be worth one </a:t>
          </a:r>
          <a:r>
            <a:rPr lang="en-US" b="1" dirty="0"/>
            <a:t>(1) </a:t>
          </a:r>
          <a:r>
            <a:rPr lang="en-US" dirty="0"/>
            <a:t>CEU</a:t>
          </a:r>
          <a:r>
            <a:rPr lang="en-US" b="1" dirty="0"/>
            <a:t> </a:t>
          </a:r>
          <a:r>
            <a:rPr lang="en-US" dirty="0"/>
            <a:t>Hour</a:t>
          </a:r>
        </a:p>
      </dgm:t>
    </dgm:pt>
    <dgm:pt modelId="{12FE8288-93F4-4A8A-81CC-D198D0DB2EC2}" type="parTrans" cxnId="{8DD8C7E3-2A26-4C1D-A90A-878DAE3246A9}">
      <dgm:prSet/>
      <dgm:spPr/>
      <dgm:t>
        <a:bodyPr/>
        <a:lstStyle/>
        <a:p>
          <a:endParaRPr lang="en-US"/>
        </a:p>
      </dgm:t>
    </dgm:pt>
    <dgm:pt modelId="{A9810A95-EE78-4EF7-B7ED-BB1D44F63EF3}" type="sibTrans" cxnId="{8DD8C7E3-2A26-4C1D-A90A-878DAE3246A9}">
      <dgm:prSet/>
      <dgm:spPr/>
      <dgm:t>
        <a:bodyPr/>
        <a:lstStyle/>
        <a:p>
          <a:endParaRPr lang="en-US"/>
        </a:p>
      </dgm:t>
    </dgm:pt>
    <dgm:pt modelId="{CC0A7977-B62E-4CE4-9E64-F7E180F912F8}">
      <dgm:prSet/>
      <dgm:spPr/>
      <dgm:t>
        <a:bodyPr/>
        <a:lstStyle/>
        <a:p>
          <a:r>
            <a:rPr lang="en-US" dirty="0"/>
            <a:t>Link to get CEUs will be open for </a:t>
          </a:r>
          <a:r>
            <a:rPr lang="en-US" b="1" u="sng" dirty="0"/>
            <a:t>2 weeks </a:t>
          </a:r>
          <a:r>
            <a:rPr lang="en-US" dirty="0"/>
            <a:t>following the completion of the MAC Meeting </a:t>
          </a:r>
        </a:p>
      </dgm:t>
    </dgm:pt>
    <dgm:pt modelId="{67560FC4-C26F-4686-BBDB-569F86A197BC}" type="parTrans" cxnId="{1924885A-71A1-4EC5-914C-DC7FA6DDCFE2}">
      <dgm:prSet/>
      <dgm:spPr/>
      <dgm:t>
        <a:bodyPr/>
        <a:lstStyle/>
        <a:p>
          <a:endParaRPr lang="en-US"/>
        </a:p>
      </dgm:t>
    </dgm:pt>
    <dgm:pt modelId="{B3CB6C5C-8BDA-431F-B603-E67080C816E3}" type="sibTrans" cxnId="{1924885A-71A1-4EC5-914C-DC7FA6DDCFE2}">
      <dgm:prSet/>
      <dgm:spPr/>
      <dgm:t>
        <a:bodyPr/>
        <a:lstStyle/>
        <a:p>
          <a:endParaRPr lang="en-US"/>
        </a:p>
      </dgm:t>
    </dgm:pt>
    <dgm:pt modelId="{D6EC6EE0-8513-447F-83A6-348B36F6F602}">
      <dgm:prSet/>
      <dgm:spPr/>
      <dgm:t>
        <a:bodyPr/>
        <a:lstStyle/>
        <a:p>
          <a:r>
            <a:rPr lang="en-US" u="sng" dirty="0"/>
            <a:t>Sign roster (in chat)</a:t>
          </a:r>
          <a:r>
            <a:rPr lang="en-US" u="none" dirty="0"/>
            <a:t>, </a:t>
          </a:r>
          <a:r>
            <a:rPr lang="en-US" dirty="0"/>
            <a:t>evaluation form, and test </a:t>
          </a:r>
          <a:r>
            <a:rPr lang="en-US" b="1" dirty="0"/>
            <a:t>must</a:t>
          </a:r>
          <a:r>
            <a:rPr lang="en-US" dirty="0"/>
            <a:t> be completed to be eligible for CEU’s</a:t>
          </a:r>
        </a:p>
      </dgm:t>
    </dgm:pt>
    <dgm:pt modelId="{47F21DCF-36C2-4197-A006-AB01A4D8D671}" type="parTrans" cxnId="{6D437937-8CC3-42A3-AE04-14DD35807F09}">
      <dgm:prSet/>
      <dgm:spPr/>
      <dgm:t>
        <a:bodyPr/>
        <a:lstStyle/>
        <a:p>
          <a:endParaRPr lang="en-US"/>
        </a:p>
      </dgm:t>
    </dgm:pt>
    <dgm:pt modelId="{225DD42F-2639-4BE6-B98A-CBE620CDA5F8}" type="sibTrans" cxnId="{6D437937-8CC3-42A3-AE04-14DD35807F09}">
      <dgm:prSet/>
      <dgm:spPr/>
      <dgm:t>
        <a:bodyPr/>
        <a:lstStyle/>
        <a:p>
          <a:endParaRPr lang="en-US"/>
        </a:p>
      </dgm:t>
    </dgm:pt>
    <dgm:pt modelId="{7635F6BA-26CB-41AA-9F2D-89F92B76A217}">
      <dgm:prSet/>
      <dgm:spPr/>
      <dgm:t>
        <a:bodyPr/>
        <a:lstStyle/>
        <a:p>
          <a:r>
            <a:rPr lang="en-US" dirty="0"/>
            <a:t>If you miss the 2-week deadline, you will not be eligible for CEUs for that meeting</a:t>
          </a:r>
        </a:p>
      </dgm:t>
    </dgm:pt>
    <dgm:pt modelId="{BBF6411D-930C-4F41-9D0A-3B80869034CD}" type="parTrans" cxnId="{4B284BF0-8148-4913-A8DC-D893CFBCB019}">
      <dgm:prSet/>
      <dgm:spPr/>
      <dgm:t>
        <a:bodyPr/>
        <a:lstStyle/>
        <a:p>
          <a:endParaRPr lang="en-US"/>
        </a:p>
      </dgm:t>
    </dgm:pt>
    <dgm:pt modelId="{41EF98BC-1DBC-4BB8-BD15-F32F057FABA3}" type="sibTrans" cxnId="{4B284BF0-8148-4913-A8DC-D893CFBCB019}">
      <dgm:prSet/>
      <dgm:spPr/>
      <dgm:t>
        <a:bodyPr/>
        <a:lstStyle/>
        <a:p>
          <a:endParaRPr lang="en-US"/>
        </a:p>
      </dgm:t>
    </dgm:pt>
    <dgm:pt modelId="{D3F1588A-785D-42D8-A8E6-950DD707024E}">
      <dgm:prSet/>
      <dgm:spPr/>
      <dgm:t>
        <a:bodyPr/>
        <a:lstStyle/>
        <a:p>
          <a:r>
            <a:rPr lang="en-US" dirty="0"/>
            <a:t>Include </a:t>
          </a:r>
          <a:r>
            <a:rPr lang="en-US" b="1" dirty="0"/>
            <a:t>Name,</a:t>
          </a:r>
          <a:r>
            <a:rPr lang="en-US" dirty="0"/>
            <a:t> </a:t>
          </a:r>
          <a:r>
            <a:rPr lang="en-US" b="1" dirty="0"/>
            <a:t>Certification #,</a:t>
          </a:r>
          <a:r>
            <a:rPr lang="en-US" dirty="0"/>
            <a:t> and </a:t>
          </a:r>
          <a:r>
            <a:rPr lang="en-US" b="1" dirty="0"/>
            <a:t>Level</a:t>
          </a:r>
          <a:endParaRPr lang="en-US" dirty="0"/>
        </a:p>
      </dgm:t>
    </dgm:pt>
    <dgm:pt modelId="{3F05EB56-06E9-4983-88DC-5A613711FEC8}" type="parTrans" cxnId="{0A6AE4A2-6839-4957-99F4-54511674FFC5}">
      <dgm:prSet/>
      <dgm:spPr/>
      <dgm:t>
        <a:bodyPr/>
        <a:lstStyle/>
        <a:p>
          <a:endParaRPr lang="en-US"/>
        </a:p>
      </dgm:t>
    </dgm:pt>
    <dgm:pt modelId="{79F0D174-1C21-4A99-9B1E-2FC132AB7BE2}" type="sibTrans" cxnId="{0A6AE4A2-6839-4957-99F4-54511674FFC5}">
      <dgm:prSet/>
      <dgm:spPr/>
      <dgm:t>
        <a:bodyPr/>
        <a:lstStyle/>
        <a:p>
          <a:endParaRPr lang="en-US"/>
        </a:p>
      </dgm:t>
    </dgm:pt>
    <dgm:pt modelId="{94B5D643-6B7B-4C37-9928-15DF9884AE7B}" type="pres">
      <dgm:prSet presAssocID="{5D171947-3B88-4FCB-83AE-71E49664297E}" presName="linear" presStyleCnt="0">
        <dgm:presLayoutVars>
          <dgm:animLvl val="lvl"/>
          <dgm:resizeHandles val="exact"/>
        </dgm:presLayoutVars>
      </dgm:prSet>
      <dgm:spPr/>
    </dgm:pt>
    <dgm:pt modelId="{A944240C-4D0B-4733-84F5-6C09C234BCCB}" type="pres">
      <dgm:prSet presAssocID="{C410B0CA-EF64-4CF3-A88F-3C5671147401}" presName="parentText" presStyleLbl="node1" presStyleIdx="0" presStyleCnt="1">
        <dgm:presLayoutVars>
          <dgm:chMax val="0"/>
          <dgm:bulletEnabled val="1"/>
        </dgm:presLayoutVars>
      </dgm:prSet>
      <dgm:spPr/>
    </dgm:pt>
    <dgm:pt modelId="{EEA9E9D5-F3FE-4521-88C0-E6F3FEFC9F52}" type="pres">
      <dgm:prSet presAssocID="{C410B0CA-EF64-4CF3-A88F-3C5671147401}" presName="childText" presStyleLbl="revTx" presStyleIdx="0" presStyleCnt="1">
        <dgm:presLayoutVars>
          <dgm:bulletEnabled val="1"/>
        </dgm:presLayoutVars>
      </dgm:prSet>
      <dgm:spPr/>
    </dgm:pt>
  </dgm:ptLst>
  <dgm:cxnLst>
    <dgm:cxn modelId="{FED2DA11-C76E-4421-BD8E-D426C9526339}" srcId="{C410B0CA-EF64-4CF3-A88F-3C5671147401}" destId="{88F5D585-E437-45BD-9520-702E0813F3D3}" srcOrd="2" destOrd="0" parTransId="{603E154E-B07E-476B-B665-B12A2C7A6A7A}" sibTransId="{E637FC90-7B84-42E3-8853-150199615E20}"/>
    <dgm:cxn modelId="{3B7F4A21-2B80-40E3-AFD2-9C2C84701F5F}" srcId="{C410B0CA-EF64-4CF3-A88F-3C5671147401}" destId="{ACD65B8B-8048-4382-9A9C-3BCD2CBFDE7C}" srcOrd="0" destOrd="0" parTransId="{9CE78686-0330-42D2-8C57-C82EDFE8DCC8}" sibTransId="{15956A0E-2F24-4418-96E1-429320B8F5CC}"/>
    <dgm:cxn modelId="{40B5DD22-5447-46C1-9C62-E8F7B972BDA5}" type="presOf" srcId="{CC0A7977-B62E-4CE4-9E64-F7E180F912F8}" destId="{EEA9E9D5-F3FE-4521-88C0-E6F3FEFC9F52}" srcOrd="0" destOrd="4" presId="urn:microsoft.com/office/officeart/2005/8/layout/vList2"/>
    <dgm:cxn modelId="{958D2F2C-5A6C-444D-B55A-3E0845B80C80}" type="presOf" srcId="{5D171947-3B88-4FCB-83AE-71E49664297E}" destId="{94B5D643-6B7B-4C37-9928-15DF9884AE7B}" srcOrd="0" destOrd="0" presId="urn:microsoft.com/office/officeart/2005/8/layout/vList2"/>
    <dgm:cxn modelId="{6D437937-8CC3-42A3-AE04-14DD35807F09}" srcId="{C410B0CA-EF64-4CF3-A88F-3C5671147401}" destId="{D6EC6EE0-8513-447F-83A6-348B36F6F602}" srcOrd="5" destOrd="0" parTransId="{47F21DCF-36C2-4197-A006-AB01A4D8D671}" sibTransId="{225DD42F-2639-4BE6-B98A-CBE620CDA5F8}"/>
    <dgm:cxn modelId="{B33B465C-885F-415D-9F53-AB01C0D00D6D}" type="presOf" srcId="{88F5D585-E437-45BD-9520-702E0813F3D3}" destId="{EEA9E9D5-F3FE-4521-88C0-E6F3FEFC9F52}" srcOrd="0" destOrd="2" presId="urn:microsoft.com/office/officeart/2005/8/layout/vList2"/>
    <dgm:cxn modelId="{AA1AC44D-35B1-4A4F-8EAF-36B416149DFE}" type="presOf" srcId="{7635F6BA-26CB-41AA-9F2D-89F92B76A217}" destId="{EEA9E9D5-F3FE-4521-88C0-E6F3FEFC9F52}" srcOrd="0" destOrd="6" presId="urn:microsoft.com/office/officeart/2005/8/layout/vList2"/>
    <dgm:cxn modelId="{1924885A-71A1-4EC5-914C-DC7FA6DDCFE2}" srcId="{C410B0CA-EF64-4CF3-A88F-3C5671147401}" destId="{CC0A7977-B62E-4CE4-9E64-F7E180F912F8}" srcOrd="4" destOrd="0" parTransId="{67560FC4-C26F-4686-BBDB-569F86A197BC}" sibTransId="{B3CB6C5C-8BDA-431F-B603-E67080C816E3}"/>
    <dgm:cxn modelId="{471D889A-904A-4110-AE52-C3945F40B9FE}" type="presOf" srcId="{FD31423F-EB21-4DA1-A32C-55358ABAE8BC}" destId="{EEA9E9D5-F3FE-4521-88C0-E6F3FEFC9F52}" srcOrd="0" destOrd="3" presId="urn:microsoft.com/office/officeart/2005/8/layout/vList2"/>
    <dgm:cxn modelId="{0A6AE4A2-6839-4957-99F4-54511674FFC5}" srcId="{C410B0CA-EF64-4CF3-A88F-3C5671147401}" destId="{D3F1588A-785D-42D8-A8E6-950DD707024E}" srcOrd="1" destOrd="0" parTransId="{3F05EB56-06E9-4983-88DC-5A613711FEC8}" sibTransId="{79F0D174-1C21-4A99-9B1E-2FC132AB7BE2}"/>
    <dgm:cxn modelId="{FA9AEFAC-1397-440A-AD87-E41FE175B531}" type="presOf" srcId="{D3F1588A-785D-42D8-A8E6-950DD707024E}" destId="{EEA9E9D5-F3FE-4521-88C0-E6F3FEFC9F52}" srcOrd="0" destOrd="1" presId="urn:microsoft.com/office/officeart/2005/8/layout/vList2"/>
    <dgm:cxn modelId="{8A0FB9B1-0A8C-46C6-81B4-3BDAA3909F14}" type="presOf" srcId="{D6EC6EE0-8513-447F-83A6-348B36F6F602}" destId="{EEA9E9D5-F3FE-4521-88C0-E6F3FEFC9F52}" srcOrd="0" destOrd="5" presId="urn:microsoft.com/office/officeart/2005/8/layout/vList2"/>
    <dgm:cxn modelId="{C0A1D7C0-BC80-424E-A05A-9CE9477054E2}" type="presOf" srcId="{C410B0CA-EF64-4CF3-A88F-3C5671147401}" destId="{A944240C-4D0B-4733-84F5-6C09C234BCCB}" srcOrd="0" destOrd="0" presId="urn:microsoft.com/office/officeart/2005/8/layout/vList2"/>
    <dgm:cxn modelId="{FE5D7AC9-67CE-410F-B29E-88B5FD13B89D}" srcId="{5D171947-3B88-4FCB-83AE-71E49664297E}" destId="{C410B0CA-EF64-4CF3-A88F-3C5671147401}" srcOrd="0" destOrd="0" parTransId="{783342CC-15AB-412D-9366-D67BDEECE1FC}" sibTransId="{4796A8F9-F860-4E4B-882F-036286D44354}"/>
    <dgm:cxn modelId="{B76F04DE-42F3-4ABA-A06D-BE9EC67E8994}" type="presOf" srcId="{ACD65B8B-8048-4382-9A9C-3BCD2CBFDE7C}" destId="{EEA9E9D5-F3FE-4521-88C0-E6F3FEFC9F52}" srcOrd="0" destOrd="0" presId="urn:microsoft.com/office/officeart/2005/8/layout/vList2"/>
    <dgm:cxn modelId="{8DD8C7E3-2A26-4C1D-A90A-878DAE3246A9}" srcId="{C410B0CA-EF64-4CF3-A88F-3C5671147401}" destId="{FD31423F-EB21-4DA1-A32C-55358ABAE8BC}" srcOrd="3" destOrd="0" parTransId="{12FE8288-93F4-4A8A-81CC-D198D0DB2EC2}" sibTransId="{A9810A95-EE78-4EF7-B7ED-BB1D44F63EF3}"/>
    <dgm:cxn modelId="{4B284BF0-8148-4913-A8DC-D893CFBCB019}" srcId="{C410B0CA-EF64-4CF3-A88F-3C5671147401}" destId="{7635F6BA-26CB-41AA-9F2D-89F92B76A217}" srcOrd="6" destOrd="0" parTransId="{BBF6411D-930C-4F41-9D0A-3B80869034CD}" sibTransId="{41EF98BC-1DBC-4BB8-BD15-F32F057FABA3}"/>
    <dgm:cxn modelId="{E10CF749-8CD2-4C07-990C-64E044B0DAD8}" type="presParOf" srcId="{94B5D643-6B7B-4C37-9928-15DF9884AE7B}" destId="{A944240C-4D0B-4733-84F5-6C09C234BCCB}" srcOrd="0" destOrd="0" presId="urn:microsoft.com/office/officeart/2005/8/layout/vList2"/>
    <dgm:cxn modelId="{77817907-1DDE-4F0F-94B1-A6FB336AF113}" type="presParOf" srcId="{94B5D643-6B7B-4C37-9928-15DF9884AE7B}" destId="{EEA9E9D5-F3FE-4521-88C0-E6F3FEFC9F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B52D42-3A67-4A3A-8042-D1DFFCB8B8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820F234-6A30-48F1-B772-C49C827857D8}">
      <dgm:prSet/>
      <dgm:spPr/>
      <dgm:t>
        <a:bodyPr/>
        <a:lstStyle/>
        <a:p>
          <a:r>
            <a:rPr lang="en-US"/>
            <a:t>Will be emailed at least 2 weeks prior to scheduled meeting</a:t>
          </a:r>
        </a:p>
      </dgm:t>
    </dgm:pt>
    <dgm:pt modelId="{2A2BD489-B57C-4F1C-AB34-6E3C3231E94A}" type="parTrans" cxnId="{837DA39D-BE63-4EF7-89F3-F16018E22D2E}">
      <dgm:prSet/>
      <dgm:spPr/>
      <dgm:t>
        <a:bodyPr/>
        <a:lstStyle/>
        <a:p>
          <a:endParaRPr lang="en-US"/>
        </a:p>
      </dgm:t>
    </dgm:pt>
    <dgm:pt modelId="{5127048C-5416-450B-8DE9-0C893D62EB3B}" type="sibTrans" cxnId="{837DA39D-BE63-4EF7-89F3-F16018E22D2E}">
      <dgm:prSet/>
      <dgm:spPr/>
      <dgm:t>
        <a:bodyPr/>
        <a:lstStyle/>
        <a:p>
          <a:endParaRPr lang="en-US"/>
        </a:p>
      </dgm:t>
    </dgm:pt>
    <dgm:pt modelId="{D9F95367-0C66-4A27-B7DF-FBA0B6FB64D2}">
      <dgm:prSet/>
      <dgm:spPr/>
      <dgm:t>
        <a:bodyPr/>
        <a:lstStyle/>
        <a:p>
          <a:r>
            <a:rPr lang="en-US" dirty="0"/>
            <a:t>Will include proposed updates to the policies, procedures, or treatment guidelines </a:t>
          </a:r>
        </a:p>
      </dgm:t>
    </dgm:pt>
    <dgm:pt modelId="{C46AA6F5-CE79-477D-9D71-9261DEC3B612}" type="parTrans" cxnId="{CB317A59-9819-4D4B-B309-1B3D6D0E767E}">
      <dgm:prSet/>
      <dgm:spPr/>
      <dgm:t>
        <a:bodyPr/>
        <a:lstStyle/>
        <a:p>
          <a:endParaRPr lang="en-US"/>
        </a:p>
      </dgm:t>
    </dgm:pt>
    <dgm:pt modelId="{0B80A47A-7C3F-4FC3-82B5-44388C2B9AD2}" type="sibTrans" cxnId="{CB317A59-9819-4D4B-B309-1B3D6D0E767E}">
      <dgm:prSet/>
      <dgm:spPr/>
      <dgm:t>
        <a:bodyPr/>
        <a:lstStyle/>
        <a:p>
          <a:endParaRPr lang="en-US"/>
        </a:p>
      </dgm:t>
    </dgm:pt>
    <dgm:pt modelId="{DBC74913-85CB-4092-AED0-81AE09CE3431}">
      <dgm:prSet/>
      <dgm:spPr/>
      <dgm:t>
        <a:bodyPr/>
        <a:lstStyle/>
        <a:p>
          <a:r>
            <a:rPr lang="en-US"/>
            <a:t>Invite providers for input</a:t>
          </a:r>
        </a:p>
      </dgm:t>
    </dgm:pt>
    <dgm:pt modelId="{54BA84E4-4051-42C7-A06C-24436B2C132E}" type="parTrans" cxnId="{610D2702-EDAD-45C4-ACB2-60EE70B3C6E3}">
      <dgm:prSet/>
      <dgm:spPr/>
      <dgm:t>
        <a:bodyPr/>
        <a:lstStyle/>
        <a:p>
          <a:endParaRPr lang="en-US"/>
        </a:p>
      </dgm:t>
    </dgm:pt>
    <dgm:pt modelId="{6D200F82-050E-44D9-8305-5E709792FF04}" type="sibTrans" cxnId="{610D2702-EDAD-45C4-ACB2-60EE70B3C6E3}">
      <dgm:prSet/>
      <dgm:spPr/>
      <dgm:t>
        <a:bodyPr/>
        <a:lstStyle/>
        <a:p>
          <a:endParaRPr lang="en-US"/>
        </a:p>
      </dgm:t>
    </dgm:pt>
    <dgm:pt modelId="{7AB3639F-3C68-44B3-A835-500172A8FF37}">
      <dgm:prSet/>
      <dgm:spPr/>
      <dgm:t>
        <a:bodyPr/>
        <a:lstStyle/>
        <a:p>
          <a:r>
            <a:rPr lang="en-US" dirty="0"/>
            <a:t>Will include agenda for the following MAC meeting and zoom link </a:t>
          </a:r>
        </a:p>
      </dgm:t>
    </dgm:pt>
    <dgm:pt modelId="{A3597D28-703B-4ACB-96F8-65ACED957B63}" type="parTrans" cxnId="{4D6622BA-0434-480D-86FC-382738FB776C}">
      <dgm:prSet/>
      <dgm:spPr/>
      <dgm:t>
        <a:bodyPr/>
        <a:lstStyle/>
        <a:p>
          <a:endParaRPr lang="en-US"/>
        </a:p>
      </dgm:t>
    </dgm:pt>
    <dgm:pt modelId="{89736F7A-ACCB-4090-AA3F-38361EF084F2}" type="sibTrans" cxnId="{4D6622BA-0434-480D-86FC-382738FB776C}">
      <dgm:prSet/>
      <dgm:spPr/>
      <dgm:t>
        <a:bodyPr/>
        <a:lstStyle/>
        <a:p>
          <a:endParaRPr lang="en-US"/>
        </a:p>
      </dgm:t>
    </dgm:pt>
    <dgm:pt modelId="{5D431155-A830-458E-8E4A-9C10522A1148}">
      <dgm:prSet/>
      <dgm:spPr/>
      <dgm:t>
        <a:bodyPr/>
        <a:lstStyle/>
        <a:p>
          <a:r>
            <a:rPr lang="en-US" dirty="0"/>
            <a:t>Will</a:t>
          </a:r>
          <a:r>
            <a:rPr lang="en-US" baseline="0" dirty="0"/>
            <a:t> include guided notes correlating with information in presentation to use when reviewing</a:t>
          </a:r>
          <a:endParaRPr lang="en-US" dirty="0"/>
        </a:p>
      </dgm:t>
    </dgm:pt>
    <dgm:pt modelId="{53C424BE-DCFA-46FE-B5F1-052A1CDFDEB3}" type="parTrans" cxnId="{23DB7936-F3FB-4162-993F-8CDCB196B9A9}">
      <dgm:prSet/>
      <dgm:spPr/>
      <dgm:t>
        <a:bodyPr/>
        <a:lstStyle/>
        <a:p>
          <a:endParaRPr lang="en-US"/>
        </a:p>
      </dgm:t>
    </dgm:pt>
    <dgm:pt modelId="{123C9B68-34E8-4258-A074-DDD86B426E3F}" type="sibTrans" cxnId="{23DB7936-F3FB-4162-993F-8CDCB196B9A9}">
      <dgm:prSet/>
      <dgm:spPr/>
      <dgm:t>
        <a:bodyPr/>
        <a:lstStyle/>
        <a:p>
          <a:endParaRPr lang="en-US"/>
        </a:p>
      </dgm:t>
    </dgm:pt>
    <dgm:pt modelId="{205B48A0-D366-4F89-8CF7-0000E84657AB}" type="pres">
      <dgm:prSet presAssocID="{D9B52D42-3A67-4A3A-8042-D1DFFCB8B896}" presName="linear" presStyleCnt="0">
        <dgm:presLayoutVars>
          <dgm:animLvl val="lvl"/>
          <dgm:resizeHandles val="exact"/>
        </dgm:presLayoutVars>
      </dgm:prSet>
      <dgm:spPr/>
    </dgm:pt>
    <dgm:pt modelId="{B9456BBE-6FC4-4B98-8009-2DABB1E80CB4}" type="pres">
      <dgm:prSet presAssocID="{1820F234-6A30-48F1-B772-C49C827857D8}" presName="parentText" presStyleLbl="node1" presStyleIdx="0" presStyleCnt="5">
        <dgm:presLayoutVars>
          <dgm:chMax val="0"/>
          <dgm:bulletEnabled val="1"/>
        </dgm:presLayoutVars>
      </dgm:prSet>
      <dgm:spPr/>
    </dgm:pt>
    <dgm:pt modelId="{83DC0969-FF4B-4A2F-81DA-D1FEC04CD26D}" type="pres">
      <dgm:prSet presAssocID="{5127048C-5416-450B-8DE9-0C893D62EB3B}" presName="spacer" presStyleCnt="0"/>
      <dgm:spPr/>
    </dgm:pt>
    <dgm:pt modelId="{C40E72B0-1C76-4759-BAFC-6B3C7768E818}" type="pres">
      <dgm:prSet presAssocID="{D9F95367-0C66-4A27-B7DF-FBA0B6FB64D2}" presName="parentText" presStyleLbl="node1" presStyleIdx="1" presStyleCnt="5">
        <dgm:presLayoutVars>
          <dgm:chMax val="0"/>
          <dgm:bulletEnabled val="1"/>
        </dgm:presLayoutVars>
      </dgm:prSet>
      <dgm:spPr/>
    </dgm:pt>
    <dgm:pt modelId="{F760B4B0-9DB4-40DD-B12D-6785F730488B}" type="pres">
      <dgm:prSet presAssocID="{0B80A47A-7C3F-4FC3-82B5-44388C2B9AD2}" presName="spacer" presStyleCnt="0"/>
      <dgm:spPr/>
    </dgm:pt>
    <dgm:pt modelId="{C3B54D10-C41A-46BF-9967-3276E54BE65A}" type="pres">
      <dgm:prSet presAssocID="{DBC74913-85CB-4092-AED0-81AE09CE3431}" presName="parentText" presStyleLbl="node1" presStyleIdx="2" presStyleCnt="5">
        <dgm:presLayoutVars>
          <dgm:chMax val="0"/>
          <dgm:bulletEnabled val="1"/>
        </dgm:presLayoutVars>
      </dgm:prSet>
      <dgm:spPr/>
    </dgm:pt>
    <dgm:pt modelId="{33E3D6CB-9D52-4154-9EBA-66E424378941}" type="pres">
      <dgm:prSet presAssocID="{6D200F82-050E-44D9-8305-5E709792FF04}" presName="spacer" presStyleCnt="0"/>
      <dgm:spPr/>
    </dgm:pt>
    <dgm:pt modelId="{89608086-25BF-4A64-8A7F-68B0A3C243C5}" type="pres">
      <dgm:prSet presAssocID="{7AB3639F-3C68-44B3-A835-500172A8FF37}" presName="parentText" presStyleLbl="node1" presStyleIdx="3" presStyleCnt="5">
        <dgm:presLayoutVars>
          <dgm:chMax val="0"/>
          <dgm:bulletEnabled val="1"/>
        </dgm:presLayoutVars>
      </dgm:prSet>
      <dgm:spPr/>
    </dgm:pt>
    <dgm:pt modelId="{1D8E0F48-4259-4BC9-B747-431AEBE57DB8}" type="pres">
      <dgm:prSet presAssocID="{89736F7A-ACCB-4090-AA3F-38361EF084F2}" presName="spacer" presStyleCnt="0"/>
      <dgm:spPr/>
    </dgm:pt>
    <dgm:pt modelId="{F0BF7548-288C-4C18-8DD8-F5686D6A8926}" type="pres">
      <dgm:prSet presAssocID="{5D431155-A830-458E-8E4A-9C10522A1148}" presName="parentText" presStyleLbl="node1" presStyleIdx="4" presStyleCnt="5">
        <dgm:presLayoutVars>
          <dgm:chMax val="0"/>
          <dgm:bulletEnabled val="1"/>
        </dgm:presLayoutVars>
      </dgm:prSet>
      <dgm:spPr/>
    </dgm:pt>
  </dgm:ptLst>
  <dgm:cxnLst>
    <dgm:cxn modelId="{610D2702-EDAD-45C4-ACB2-60EE70B3C6E3}" srcId="{D9B52D42-3A67-4A3A-8042-D1DFFCB8B896}" destId="{DBC74913-85CB-4092-AED0-81AE09CE3431}" srcOrd="2" destOrd="0" parTransId="{54BA84E4-4051-42C7-A06C-24436B2C132E}" sibTransId="{6D200F82-050E-44D9-8305-5E709792FF04}"/>
    <dgm:cxn modelId="{F01CAC12-D396-4C60-ABE3-9EEA4BDE0BA8}" type="presOf" srcId="{DBC74913-85CB-4092-AED0-81AE09CE3431}" destId="{C3B54D10-C41A-46BF-9967-3276E54BE65A}" srcOrd="0" destOrd="0" presId="urn:microsoft.com/office/officeart/2005/8/layout/vList2"/>
    <dgm:cxn modelId="{94CD9319-E670-471F-81D7-72F9D71EEDFB}" type="presOf" srcId="{1820F234-6A30-48F1-B772-C49C827857D8}" destId="{B9456BBE-6FC4-4B98-8009-2DABB1E80CB4}" srcOrd="0" destOrd="0" presId="urn:microsoft.com/office/officeart/2005/8/layout/vList2"/>
    <dgm:cxn modelId="{E82CB433-F448-4C48-AFCC-3C24531E943F}" type="presOf" srcId="{7AB3639F-3C68-44B3-A835-500172A8FF37}" destId="{89608086-25BF-4A64-8A7F-68B0A3C243C5}" srcOrd="0" destOrd="0" presId="urn:microsoft.com/office/officeart/2005/8/layout/vList2"/>
    <dgm:cxn modelId="{23DB7936-F3FB-4162-993F-8CDCB196B9A9}" srcId="{D9B52D42-3A67-4A3A-8042-D1DFFCB8B896}" destId="{5D431155-A830-458E-8E4A-9C10522A1148}" srcOrd="4" destOrd="0" parTransId="{53C424BE-DCFA-46FE-B5F1-052A1CDFDEB3}" sibTransId="{123C9B68-34E8-4258-A074-DDD86B426E3F}"/>
    <dgm:cxn modelId="{E5C6C567-6BE0-4360-A38B-D8C6A12310A1}" type="presOf" srcId="{5D431155-A830-458E-8E4A-9C10522A1148}" destId="{F0BF7548-288C-4C18-8DD8-F5686D6A8926}" srcOrd="0" destOrd="0" presId="urn:microsoft.com/office/officeart/2005/8/layout/vList2"/>
    <dgm:cxn modelId="{B34B8855-BC1D-4A6B-856D-FDA183054FF8}" type="presOf" srcId="{D9B52D42-3A67-4A3A-8042-D1DFFCB8B896}" destId="{205B48A0-D366-4F89-8CF7-0000E84657AB}" srcOrd="0" destOrd="0" presId="urn:microsoft.com/office/officeart/2005/8/layout/vList2"/>
    <dgm:cxn modelId="{CB317A59-9819-4D4B-B309-1B3D6D0E767E}" srcId="{D9B52D42-3A67-4A3A-8042-D1DFFCB8B896}" destId="{D9F95367-0C66-4A27-B7DF-FBA0B6FB64D2}" srcOrd="1" destOrd="0" parTransId="{C46AA6F5-CE79-477D-9D71-9261DEC3B612}" sibTransId="{0B80A47A-7C3F-4FC3-82B5-44388C2B9AD2}"/>
    <dgm:cxn modelId="{837DA39D-BE63-4EF7-89F3-F16018E22D2E}" srcId="{D9B52D42-3A67-4A3A-8042-D1DFFCB8B896}" destId="{1820F234-6A30-48F1-B772-C49C827857D8}" srcOrd="0" destOrd="0" parTransId="{2A2BD489-B57C-4F1C-AB34-6E3C3231E94A}" sibTransId="{5127048C-5416-450B-8DE9-0C893D62EB3B}"/>
    <dgm:cxn modelId="{4D6622BA-0434-480D-86FC-382738FB776C}" srcId="{D9B52D42-3A67-4A3A-8042-D1DFFCB8B896}" destId="{7AB3639F-3C68-44B3-A835-500172A8FF37}" srcOrd="3" destOrd="0" parTransId="{A3597D28-703B-4ACB-96F8-65ACED957B63}" sibTransId="{89736F7A-ACCB-4090-AA3F-38361EF084F2}"/>
    <dgm:cxn modelId="{E4CF16ED-0052-4817-84C8-B08612DAD5FB}" type="presOf" srcId="{D9F95367-0C66-4A27-B7DF-FBA0B6FB64D2}" destId="{C40E72B0-1C76-4759-BAFC-6B3C7768E818}" srcOrd="0" destOrd="0" presId="urn:microsoft.com/office/officeart/2005/8/layout/vList2"/>
    <dgm:cxn modelId="{8FFDBA35-B342-4D29-B34E-42C8CB37E131}" type="presParOf" srcId="{205B48A0-D366-4F89-8CF7-0000E84657AB}" destId="{B9456BBE-6FC4-4B98-8009-2DABB1E80CB4}" srcOrd="0" destOrd="0" presId="urn:microsoft.com/office/officeart/2005/8/layout/vList2"/>
    <dgm:cxn modelId="{6E5C0DC7-7946-4A05-9F6E-93696723C3A7}" type="presParOf" srcId="{205B48A0-D366-4F89-8CF7-0000E84657AB}" destId="{83DC0969-FF4B-4A2F-81DA-D1FEC04CD26D}" srcOrd="1" destOrd="0" presId="urn:microsoft.com/office/officeart/2005/8/layout/vList2"/>
    <dgm:cxn modelId="{45DC6F6D-7A3A-4266-B9E1-3FDFCF44CF8A}" type="presParOf" srcId="{205B48A0-D366-4F89-8CF7-0000E84657AB}" destId="{C40E72B0-1C76-4759-BAFC-6B3C7768E818}" srcOrd="2" destOrd="0" presId="urn:microsoft.com/office/officeart/2005/8/layout/vList2"/>
    <dgm:cxn modelId="{D57CD0E4-DCCC-49C8-99CF-5499844FB232}" type="presParOf" srcId="{205B48A0-D366-4F89-8CF7-0000E84657AB}" destId="{F760B4B0-9DB4-40DD-B12D-6785F730488B}" srcOrd="3" destOrd="0" presId="urn:microsoft.com/office/officeart/2005/8/layout/vList2"/>
    <dgm:cxn modelId="{94983C07-B83C-47E8-8209-F19DB87D77B0}" type="presParOf" srcId="{205B48A0-D366-4F89-8CF7-0000E84657AB}" destId="{C3B54D10-C41A-46BF-9967-3276E54BE65A}" srcOrd="4" destOrd="0" presId="urn:microsoft.com/office/officeart/2005/8/layout/vList2"/>
    <dgm:cxn modelId="{F9FE5F56-943D-4D0A-971D-173058D4E30B}" type="presParOf" srcId="{205B48A0-D366-4F89-8CF7-0000E84657AB}" destId="{33E3D6CB-9D52-4154-9EBA-66E424378941}" srcOrd="5" destOrd="0" presId="urn:microsoft.com/office/officeart/2005/8/layout/vList2"/>
    <dgm:cxn modelId="{E030E112-3714-4A72-BCAF-5CCD8F78FFC7}" type="presParOf" srcId="{205B48A0-D366-4F89-8CF7-0000E84657AB}" destId="{89608086-25BF-4A64-8A7F-68B0A3C243C5}" srcOrd="6" destOrd="0" presId="urn:microsoft.com/office/officeart/2005/8/layout/vList2"/>
    <dgm:cxn modelId="{7C1CCCCA-EAAD-4FDC-83D7-DB019738531B}" type="presParOf" srcId="{205B48A0-D366-4F89-8CF7-0000E84657AB}" destId="{1D8E0F48-4259-4BC9-B747-431AEBE57DB8}" srcOrd="7" destOrd="0" presId="urn:microsoft.com/office/officeart/2005/8/layout/vList2"/>
    <dgm:cxn modelId="{0758055E-C91E-412E-AA47-E3A4F1C9DD1F}" type="presParOf" srcId="{205B48A0-D366-4F89-8CF7-0000E84657AB}" destId="{F0BF7548-288C-4C18-8DD8-F5686D6A892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0EFD46-EF1B-4636-863B-F877615B01B5}"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9C347695-51CB-4892-A6BF-2A882252052B}">
      <dgm:prSet/>
      <dgm:spPr/>
      <dgm:t>
        <a:bodyPr/>
        <a:lstStyle/>
        <a:p>
          <a:r>
            <a:rPr lang="en-US" dirty="0"/>
            <a:t>February 12, 2025</a:t>
          </a:r>
        </a:p>
      </dgm:t>
    </dgm:pt>
    <dgm:pt modelId="{D961155C-8995-49DE-8979-4BE49AB651A8}" type="parTrans" cxnId="{4A30EEC9-488F-4B59-BE25-CE34BD9B23FD}">
      <dgm:prSet/>
      <dgm:spPr/>
      <dgm:t>
        <a:bodyPr/>
        <a:lstStyle/>
        <a:p>
          <a:endParaRPr lang="en-US"/>
        </a:p>
      </dgm:t>
    </dgm:pt>
    <dgm:pt modelId="{9DAC705A-BF8E-42A0-9445-96EEF191FCBD}" type="sibTrans" cxnId="{4A30EEC9-488F-4B59-BE25-CE34BD9B23FD}">
      <dgm:prSet/>
      <dgm:spPr/>
      <dgm:t>
        <a:bodyPr/>
        <a:lstStyle/>
        <a:p>
          <a:endParaRPr lang="en-US"/>
        </a:p>
      </dgm:t>
    </dgm:pt>
    <dgm:pt modelId="{F7AEF1EA-7507-4B4C-AC95-23635B4D68F6}">
      <dgm:prSet/>
      <dgm:spPr/>
      <dgm:t>
        <a:bodyPr/>
        <a:lstStyle/>
        <a:p>
          <a:r>
            <a:rPr lang="en-US"/>
            <a:t>1000 to 1200</a:t>
          </a:r>
        </a:p>
      </dgm:t>
    </dgm:pt>
    <dgm:pt modelId="{8A9B7F7D-59DC-4098-AF97-65C799D782F1}" type="parTrans" cxnId="{820B40E2-BD11-4FE9-A14E-B29D53CD733B}">
      <dgm:prSet/>
      <dgm:spPr/>
      <dgm:t>
        <a:bodyPr/>
        <a:lstStyle/>
        <a:p>
          <a:endParaRPr lang="en-US"/>
        </a:p>
      </dgm:t>
    </dgm:pt>
    <dgm:pt modelId="{C69F2D20-B4F8-4095-8946-B5C8026BE4B1}" type="sibTrans" cxnId="{820B40E2-BD11-4FE9-A14E-B29D53CD733B}">
      <dgm:prSet/>
      <dgm:spPr/>
      <dgm:t>
        <a:bodyPr/>
        <a:lstStyle/>
        <a:p>
          <a:endParaRPr lang="en-US"/>
        </a:p>
      </dgm:t>
    </dgm:pt>
    <dgm:pt modelId="{3396531C-1781-4FAD-98BA-68A769917A4E}">
      <dgm:prSet/>
      <dgm:spPr/>
      <dgm:t>
        <a:bodyPr/>
        <a:lstStyle/>
        <a:p>
          <a:r>
            <a:rPr lang="en-US" dirty="0"/>
            <a:t>April 9, 2025</a:t>
          </a:r>
        </a:p>
      </dgm:t>
    </dgm:pt>
    <dgm:pt modelId="{43EAA3A0-4FF6-4C8D-A14C-FA3BB22D466C}" type="parTrans" cxnId="{D816E78A-5EE0-48BD-A50F-E884B172BDA0}">
      <dgm:prSet/>
      <dgm:spPr/>
      <dgm:t>
        <a:bodyPr/>
        <a:lstStyle/>
        <a:p>
          <a:endParaRPr lang="en-US"/>
        </a:p>
      </dgm:t>
    </dgm:pt>
    <dgm:pt modelId="{4FDD4800-9A57-4047-BDB4-9EC595931D95}" type="sibTrans" cxnId="{D816E78A-5EE0-48BD-A50F-E884B172BDA0}">
      <dgm:prSet/>
      <dgm:spPr/>
      <dgm:t>
        <a:bodyPr/>
        <a:lstStyle/>
        <a:p>
          <a:endParaRPr lang="en-US"/>
        </a:p>
      </dgm:t>
    </dgm:pt>
    <dgm:pt modelId="{C5A6DB07-A9BA-4551-BADF-DE09D13093AC}">
      <dgm:prSet/>
      <dgm:spPr/>
      <dgm:t>
        <a:bodyPr/>
        <a:lstStyle/>
        <a:p>
          <a:r>
            <a:rPr lang="en-US"/>
            <a:t>1000 to 1200</a:t>
          </a:r>
        </a:p>
      </dgm:t>
    </dgm:pt>
    <dgm:pt modelId="{9AA65F44-4927-4C01-9B82-14F95B7CCE66}" type="parTrans" cxnId="{9B874B10-BEFB-47E6-9848-1F5A0EBAFD9A}">
      <dgm:prSet/>
      <dgm:spPr/>
      <dgm:t>
        <a:bodyPr/>
        <a:lstStyle/>
        <a:p>
          <a:endParaRPr lang="en-US"/>
        </a:p>
      </dgm:t>
    </dgm:pt>
    <dgm:pt modelId="{340E3058-B383-4DE8-AAE4-C00040334587}" type="sibTrans" cxnId="{9B874B10-BEFB-47E6-9848-1F5A0EBAFD9A}">
      <dgm:prSet/>
      <dgm:spPr/>
      <dgm:t>
        <a:bodyPr/>
        <a:lstStyle/>
        <a:p>
          <a:endParaRPr lang="en-US"/>
        </a:p>
      </dgm:t>
    </dgm:pt>
    <dgm:pt modelId="{3D8525DB-C06C-4948-A2DB-FE7A5DDBBCF6}">
      <dgm:prSet/>
      <dgm:spPr/>
      <dgm:t>
        <a:bodyPr/>
        <a:lstStyle/>
        <a:p>
          <a:r>
            <a:rPr lang="en-US" dirty="0"/>
            <a:t>June 11, 2025</a:t>
          </a:r>
        </a:p>
      </dgm:t>
    </dgm:pt>
    <dgm:pt modelId="{697B5443-915F-4A4B-A237-0B523F85D3B9}" type="parTrans" cxnId="{42A534C2-8A76-494B-BA3F-CAF2D6445CA6}">
      <dgm:prSet/>
      <dgm:spPr/>
      <dgm:t>
        <a:bodyPr/>
        <a:lstStyle/>
        <a:p>
          <a:endParaRPr lang="en-US"/>
        </a:p>
      </dgm:t>
    </dgm:pt>
    <dgm:pt modelId="{E42097D5-72B3-465E-ABAC-987CC2459054}" type="sibTrans" cxnId="{42A534C2-8A76-494B-BA3F-CAF2D6445CA6}">
      <dgm:prSet/>
      <dgm:spPr/>
      <dgm:t>
        <a:bodyPr/>
        <a:lstStyle/>
        <a:p>
          <a:endParaRPr lang="en-US"/>
        </a:p>
      </dgm:t>
    </dgm:pt>
    <dgm:pt modelId="{B084F111-413E-43C7-A59F-FE9231CE369B}">
      <dgm:prSet/>
      <dgm:spPr/>
      <dgm:t>
        <a:bodyPr/>
        <a:lstStyle/>
        <a:p>
          <a:r>
            <a:rPr lang="en-US"/>
            <a:t>1000 to 1200</a:t>
          </a:r>
        </a:p>
      </dgm:t>
    </dgm:pt>
    <dgm:pt modelId="{16A69804-A0D1-4E2C-B4EB-CAFBF17F1CF9}" type="parTrans" cxnId="{D901A029-2321-49E7-B20F-CDDD30083BAA}">
      <dgm:prSet/>
      <dgm:spPr/>
      <dgm:t>
        <a:bodyPr/>
        <a:lstStyle/>
        <a:p>
          <a:endParaRPr lang="en-US"/>
        </a:p>
      </dgm:t>
    </dgm:pt>
    <dgm:pt modelId="{F669527E-DA4B-4888-9DCF-5CD19E11C552}" type="sibTrans" cxnId="{D901A029-2321-49E7-B20F-CDDD30083BAA}">
      <dgm:prSet/>
      <dgm:spPr/>
      <dgm:t>
        <a:bodyPr/>
        <a:lstStyle/>
        <a:p>
          <a:endParaRPr lang="en-US"/>
        </a:p>
      </dgm:t>
    </dgm:pt>
    <dgm:pt modelId="{C79D61D8-6C5D-4FBA-9847-2A23B846EC75}">
      <dgm:prSet/>
      <dgm:spPr/>
      <dgm:t>
        <a:bodyPr/>
        <a:lstStyle/>
        <a:p>
          <a:r>
            <a:rPr lang="en-US" dirty="0"/>
            <a:t>August 13, 2025</a:t>
          </a:r>
        </a:p>
      </dgm:t>
    </dgm:pt>
    <dgm:pt modelId="{A5AA4779-0D2F-4342-9C5A-B6D56BAC5C85}" type="parTrans" cxnId="{C0D79B84-F80C-4223-828C-15B6518D3C2F}">
      <dgm:prSet/>
      <dgm:spPr/>
      <dgm:t>
        <a:bodyPr/>
        <a:lstStyle/>
        <a:p>
          <a:endParaRPr lang="en-US"/>
        </a:p>
      </dgm:t>
    </dgm:pt>
    <dgm:pt modelId="{2447D398-3F93-4F3C-9CB3-8D29ED71CE0F}" type="sibTrans" cxnId="{C0D79B84-F80C-4223-828C-15B6518D3C2F}">
      <dgm:prSet/>
      <dgm:spPr/>
      <dgm:t>
        <a:bodyPr/>
        <a:lstStyle/>
        <a:p>
          <a:endParaRPr lang="en-US"/>
        </a:p>
      </dgm:t>
    </dgm:pt>
    <dgm:pt modelId="{E7446E20-B8C4-4A1F-A521-08A3379EE821}">
      <dgm:prSet/>
      <dgm:spPr/>
      <dgm:t>
        <a:bodyPr/>
        <a:lstStyle/>
        <a:p>
          <a:r>
            <a:rPr lang="en-US"/>
            <a:t>1000 to 1200</a:t>
          </a:r>
        </a:p>
      </dgm:t>
    </dgm:pt>
    <dgm:pt modelId="{4A8E1B41-A992-4022-BF44-121B5C30C1F1}" type="parTrans" cxnId="{6C9F55B4-E7B3-461A-8D17-FFD5D1CFF164}">
      <dgm:prSet/>
      <dgm:spPr/>
      <dgm:t>
        <a:bodyPr/>
        <a:lstStyle/>
        <a:p>
          <a:endParaRPr lang="en-US"/>
        </a:p>
      </dgm:t>
    </dgm:pt>
    <dgm:pt modelId="{177F8B36-FE8C-46E2-BF74-D5E14839C91F}" type="sibTrans" cxnId="{6C9F55B4-E7B3-461A-8D17-FFD5D1CFF164}">
      <dgm:prSet/>
      <dgm:spPr/>
      <dgm:t>
        <a:bodyPr/>
        <a:lstStyle/>
        <a:p>
          <a:endParaRPr lang="en-US"/>
        </a:p>
      </dgm:t>
    </dgm:pt>
    <dgm:pt modelId="{E636DBB9-0F52-4C1C-BC3C-4F2A62ACFBC3}">
      <dgm:prSet/>
      <dgm:spPr/>
      <dgm:t>
        <a:bodyPr/>
        <a:lstStyle/>
        <a:p>
          <a:r>
            <a:rPr lang="en-US" dirty="0"/>
            <a:t>October 8, 2025</a:t>
          </a:r>
        </a:p>
      </dgm:t>
    </dgm:pt>
    <dgm:pt modelId="{96B03A96-F48B-4B68-AF89-3CACE7370B2B}" type="parTrans" cxnId="{BE941D81-AD7D-41C6-9357-0E03A30F1A52}">
      <dgm:prSet/>
      <dgm:spPr/>
      <dgm:t>
        <a:bodyPr/>
        <a:lstStyle/>
        <a:p>
          <a:endParaRPr lang="en-US"/>
        </a:p>
      </dgm:t>
    </dgm:pt>
    <dgm:pt modelId="{838BC728-A4D1-40B4-AA9B-8C0263B1D456}" type="sibTrans" cxnId="{BE941D81-AD7D-41C6-9357-0E03A30F1A52}">
      <dgm:prSet/>
      <dgm:spPr/>
      <dgm:t>
        <a:bodyPr/>
        <a:lstStyle/>
        <a:p>
          <a:endParaRPr lang="en-US"/>
        </a:p>
      </dgm:t>
    </dgm:pt>
    <dgm:pt modelId="{8B92D160-5184-47EA-A603-B3139F97334A}">
      <dgm:prSet/>
      <dgm:spPr/>
      <dgm:t>
        <a:bodyPr/>
        <a:lstStyle/>
        <a:p>
          <a:r>
            <a:rPr lang="en-US"/>
            <a:t>1000 to 1200</a:t>
          </a:r>
        </a:p>
      </dgm:t>
    </dgm:pt>
    <dgm:pt modelId="{49FC879F-6375-4B41-9920-046E67AA0F6D}" type="parTrans" cxnId="{5E930FB0-C48A-4AC5-A3DD-9E5C5770971E}">
      <dgm:prSet/>
      <dgm:spPr/>
      <dgm:t>
        <a:bodyPr/>
        <a:lstStyle/>
        <a:p>
          <a:endParaRPr lang="en-US"/>
        </a:p>
      </dgm:t>
    </dgm:pt>
    <dgm:pt modelId="{BA8F3D01-B6BA-4B48-BAF5-C7A80F1DB02C}" type="sibTrans" cxnId="{5E930FB0-C48A-4AC5-A3DD-9E5C5770971E}">
      <dgm:prSet/>
      <dgm:spPr/>
      <dgm:t>
        <a:bodyPr/>
        <a:lstStyle/>
        <a:p>
          <a:endParaRPr lang="en-US"/>
        </a:p>
      </dgm:t>
    </dgm:pt>
    <dgm:pt modelId="{14E85B4D-EFBC-4AE9-B782-537F4CF3A92D}">
      <dgm:prSet/>
      <dgm:spPr/>
      <dgm:t>
        <a:bodyPr/>
        <a:lstStyle/>
        <a:p>
          <a:r>
            <a:rPr lang="en-US" dirty="0"/>
            <a:t>December 10, 2025</a:t>
          </a:r>
        </a:p>
      </dgm:t>
    </dgm:pt>
    <dgm:pt modelId="{1E38B8E4-96E7-4D92-8F76-15A11F290B7F}" type="parTrans" cxnId="{1A4CA505-2FFF-463C-9379-9C6FDA97C9D2}">
      <dgm:prSet/>
      <dgm:spPr/>
      <dgm:t>
        <a:bodyPr/>
        <a:lstStyle/>
        <a:p>
          <a:endParaRPr lang="en-US"/>
        </a:p>
      </dgm:t>
    </dgm:pt>
    <dgm:pt modelId="{90E09052-F489-47AA-B876-F312906DFE78}" type="sibTrans" cxnId="{1A4CA505-2FFF-463C-9379-9C6FDA97C9D2}">
      <dgm:prSet/>
      <dgm:spPr/>
      <dgm:t>
        <a:bodyPr/>
        <a:lstStyle/>
        <a:p>
          <a:endParaRPr lang="en-US"/>
        </a:p>
      </dgm:t>
    </dgm:pt>
    <dgm:pt modelId="{F708C18F-DB9D-44B6-BB3C-97AE70B04EBB}">
      <dgm:prSet/>
      <dgm:spPr/>
      <dgm:t>
        <a:bodyPr/>
        <a:lstStyle/>
        <a:p>
          <a:r>
            <a:rPr lang="en-US"/>
            <a:t>1000 to 1200</a:t>
          </a:r>
        </a:p>
      </dgm:t>
    </dgm:pt>
    <dgm:pt modelId="{56A14111-518E-4D97-A4A8-4B62DF3B6D6B}" type="parTrans" cxnId="{DB9FBE5B-E4E4-4B3D-A863-B1081774E866}">
      <dgm:prSet/>
      <dgm:spPr/>
      <dgm:t>
        <a:bodyPr/>
        <a:lstStyle/>
        <a:p>
          <a:endParaRPr lang="en-US"/>
        </a:p>
      </dgm:t>
    </dgm:pt>
    <dgm:pt modelId="{C339507D-C0DA-4874-A0A0-D87DD565C66C}" type="sibTrans" cxnId="{DB9FBE5B-E4E4-4B3D-A863-B1081774E866}">
      <dgm:prSet/>
      <dgm:spPr/>
      <dgm:t>
        <a:bodyPr/>
        <a:lstStyle/>
        <a:p>
          <a:endParaRPr lang="en-US"/>
        </a:p>
      </dgm:t>
    </dgm:pt>
    <dgm:pt modelId="{0E110BBD-819A-4D9C-9A1B-5FF52473D1D3}" type="pres">
      <dgm:prSet presAssocID="{C80EFD46-EF1B-4636-863B-F877615B01B5}" presName="Name0" presStyleCnt="0">
        <dgm:presLayoutVars>
          <dgm:dir/>
          <dgm:animLvl val="lvl"/>
          <dgm:resizeHandles/>
        </dgm:presLayoutVars>
      </dgm:prSet>
      <dgm:spPr/>
    </dgm:pt>
    <dgm:pt modelId="{79D35E72-25EE-4734-860E-B085545EF3C7}" type="pres">
      <dgm:prSet presAssocID="{9C347695-51CB-4892-A6BF-2A882252052B}" presName="linNode" presStyleCnt="0"/>
      <dgm:spPr/>
    </dgm:pt>
    <dgm:pt modelId="{BA4569E4-D815-44EB-B704-290470BB67AF}" type="pres">
      <dgm:prSet presAssocID="{9C347695-51CB-4892-A6BF-2A882252052B}" presName="parentShp" presStyleLbl="node1" presStyleIdx="0" presStyleCnt="6">
        <dgm:presLayoutVars>
          <dgm:bulletEnabled val="1"/>
        </dgm:presLayoutVars>
      </dgm:prSet>
      <dgm:spPr/>
    </dgm:pt>
    <dgm:pt modelId="{E5801B54-D1C3-48FA-B96F-4C1C1EA0CAEB}" type="pres">
      <dgm:prSet presAssocID="{9C347695-51CB-4892-A6BF-2A882252052B}" presName="childShp" presStyleLbl="bgAccFollowNode1" presStyleIdx="0" presStyleCnt="6">
        <dgm:presLayoutVars>
          <dgm:bulletEnabled val="1"/>
        </dgm:presLayoutVars>
      </dgm:prSet>
      <dgm:spPr/>
    </dgm:pt>
    <dgm:pt modelId="{C140E777-0C41-4E78-8ADD-2186637FD7D2}" type="pres">
      <dgm:prSet presAssocID="{9DAC705A-BF8E-42A0-9445-96EEF191FCBD}" presName="spacing" presStyleCnt="0"/>
      <dgm:spPr/>
    </dgm:pt>
    <dgm:pt modelId="{A4E38BBD-DB5F-41E4-8835-37FF82F35D14}" type="pres">
      <dgm:prSet presAssocID="{3396531C-1781-4FAD-98BA-68A769917A4E}" presName="linNode" presStyleCnt="0"/>
      <dgm:spPr/>
    </dgm:pt>
    <dgm:pt modelId="{48F0B059-B0C4-4A64-B855-61B4C1D1D12F}" type="pres">
      <dgm:prSet presAssocID="{3396531C-1781-4FAD-98BA-68A769917A4E}" presName="parentShp" presStyleLbl="node1" presStyleIdx="1" presStyleCnt="6">
        <dgm:presLayoutVars>
          <dgm:bulletEnabled val="1"/>
        </dgm:presLayoutVars>
      </dgm:prSet>
      <dgm:spPr/>
    </dgm:pt>
    <dgm:pt modelId="{C49F6D5D-8EFC-49A8-ADCB-80E8A3418838}" type="pres">
      <dgm:prSet presAssocID="{3396531C-1781-4FAD-98BA-68A769917A4E}" presName="childShp" presStyleLbl="bgAccFollowNode1" presStyleIdx="1" presStyleCnt="6">
        <dgm:presLayoutVars>
          <dgm:bulletEnabled val="1"/>
        </dgm:presLayoutVars>
      </dgm:prSet>
      <dgm:spPr/>
    </dgm:pt>
    <dgm:pt modelId="{EBBE1463-08B7-4683-B032-CA9D944E369E}" type="pres">
      <dgm:prSet presAssocID="{4FDD4800-9A57-4047-BDB4-9EC595931D95}" presName="spacing" presStyleCnt="0"/>
      <dgm:spPr/>
    </dgm:pt>
    <dgm:pt modelId="{C809F244-9944-4897-8291-9C3D7AC3A210}" type="pres">
      <dgm:prSet presAssocID="{3D8525DB-C06C-4948-A2DB-FE7A5DDBBCF6}" presName="linNode" presStyleCnt="0"/>
      <dgm:spPr/>
    </dgm:pt>
    <dgm:pt modelId="{6B32456A-00CF-4F52-8496-BBF0F512FCAF}" type="pres">
      <dgm:prSet presAssocID="{3D8525DB-C06C-4948-A2DB-FE7A5DDBBCF6}" presName="parentShp" presStyleLbl="node1" presStyleIdx="2" presStyleCnt="6">
        <dgm:presLayoutVars>
          <dgm:bulletEnabled val="1"/>
        </dgm:presLayoutVars>
      </dgm:prSet>
      <dgm:spPr/>
    </dgm:pt>
    <dgm:pt modelId="{6E12A75E-D2E8-4A25-9B0E-BB4DA495C6D4}" type="pres">
      <dgm:prSet presAssocID="{3D8525DB-C06C-4948-A2DB-FE7A5DDBBCF6}" presName="childShp" presStyleLbl="bgAccFollowNode1" presStyleIdx="2" presStyleCnt="6">
        <dgm:presLayoutVars>
          <dgm:bulletEnabled val="1"/>
        </dgm:presLayoutVars>
      </dgm:prSet>
      <dgm:spPr/>
    </dgm:pt>
    <dgm:pt modelId="{5F1759B9-259A-4B41-9869-4D69998B5B5D}" type="pres">
      <dgm:prSet presAssocID="{E42097D5-72B3-465E-ABAC-987CC2459054}" presName="spacing" presStyleCnt="0"/>
      <dgm:spPr/>
    </dgm:pt>
    <dgm:pt modelId="{8624BE40-3E52-493C-8C61-85A1248E3C60}" type="pres">
      <dgm:prSet presAssocID="{C79D61D8-6C5D-4FBA-9847-2A23B846EC75}" presName="linNode" presStyleCnt="0"/>
      <dgm:spPr/>
    </dgm:pt>
    <dgm:pt modelId="{2AED1F25-1FF3-44AD-8AFF-64B191AD9E62}" type="pres">
      <dgm:prSet presAssocID="{C79D61D8-6C5D-4FBA-9847-2A23B846EC75}" presName="parentShp" presStyleLbl="node1" presStyleIdx="3" presStyleCnt="6">
        <dgm:presLayoutVars>
          <dgm:bulletEnabled val="1"/>
        </dgm:presLayoutVars>
      </dgm:prSet>
      <dgm:spPr/>
    </dgm:pt>
    <dgm:pt modelId="{7EDE6BCF-E22C-4E01-997A-9887EBCD05A5}" type="pres">
      <dgm:prSet presAssocID="{C79D61D8-6C5D-4FBA-9847-2A23B846EC75}" presName="childShp" presStyleLbl="bgAccFollowNode1" presStyleIdx="3" presStyleCnt="6">
        <dgm:presLayoutVars>
          <dgm:bulletEnabled val="1"/>
        </dgm:presLayoutVars>
      </dgm:prSet>
      <dgm:spPr/>
    </dgm:pt>
    <dgm:pt modelId="{8B4C0367-9B50-4BCC-A68A-A906BACAA411}" type="pres">
      <dgm:prSet presAssocID="{2447D398-3F93-4F3C-9CB3-8D29ED71CE0F}" presName="spacing" presStyleCnt="0"/>
      <dgm:spPr/>
    </dgm:pt>
    <dgm:pt modelId="{53F94A8B-5473-44DD-9AD3-F8B0764A5B37}" type="pres">
      <dgm:prSet presAssocID="{E636DBB9-0F52-4C1C-BC3C-4F2A62ACFBC3}" presName="linNode" presStyleCnt="0"/>
      <dgm:spPr/>
    </dgm:pt>
    <dgm:pt modelId="{7DFE8C40-8DB9-4379-911F-915CA18A3184}" type="pres">
      <dgm:prSet presAssocID="{E636DBB9-0F52-4C1C-BC3C-4F2A62ACFBC3}" presName="parentShp" presStyleLbl="node1" presStyleIdx="4" presStyleCnt="6">
        <dgm:presLayoutVars>
          <dgm:bulletEnabled val="1"/>
        </dgm:presLayoutVars>
      </dgm:prSet>
      <dgm:spPr/>
    </dgm:pt>
    <dgm:pt modelId="{5717BA50-A128-46E0-9A24-D1FB82066439}" type="pres">
      <dgm:prSet presAssocID="{E636DBB9-0F52-4C1C-BC3C-4F2A62ACFBC3}" presName="childShp" presStyleLbl="bgAccFollowNode1" presStyleIdx="4" presStyleCnt="6">
        <dgm:presLayoutVars>
          <dgm:bulletEnabled val="1"/>
        </dgm:presLayoutVars>
      </dgm:prSet>
      <dgm:spPr/>
    </dgm:pt>
    <dgm:pt modelId="{138052E1-FECF-4D8D-95B0-1AB40FF8152D}" type="pres">
      <dgm:prSet presAssocID="{838BC728-A4D1-40B4-AA9B-8C0263B1D456}" presName="spacing" presStyleCnt="0"/>
      <dgm:spPr/>
    </dgm:pt>
    <dgm:pt modelId="{303CEE00-8445-4FB1-95D4-8EAC8143ABB5}" type="pres">
      <dgm:prSet presAssocID="{14E85B4D-EFBC-4AE9-B782-537F4CF3A92D}" presName="linNode" presStyleCnt="0"/>
      <dgm:spPr/>
    </dgm:pt>
    <dgm:pt modelId="{989E2D65-C127-4B20-A7E3-D66C47A8C647}" type="pres">
      <dgm:prSet presAssocID="{14E85B4D-EFBC-4AE9-B782-537F4CF3A92D}" presName="parentShp" presStyleLbl="node1" presStyleIdx="5" presStyleCnt="6">
        <dgm:presLayoutVars>
          <dgm:bulletEnabled val="1"/>
        </dgm:presLayoutVars>
      </dgm:prSet>
      <dgm:spPr/>
    </dgm:pt>
    <dgm:pt modelId="{FD76D7F8-923B-4133-8E28-F4BE14040AB0}" type="pres">
      <dgm:prSet presAssocID="{14E85B4D-EFBC-4AE9-B782-537F4CF3A92D}" presName="childShp" presStyleLbl="bgAccFollowNode1" presStyleIdx="5" presStyleCnt="6">
        <dgm:presLayoutVars>
          <dgm:bulletEnabled val="1"/>
        </dgm:presLayoutVars>
      </dgm:prSet>
      <dgm:spPr/>
    </dgm:pt>
  </dgm:ptLst>
  <dgm:cxnLst>
    <dgm:cxn modelId="{197E7D04-E60D-4220-B2EF-E13FE89E4D07}" type="presOf" srcId="{C80EFD46-EF1B-4636-863B-F877615B01B5}" destId="{0E110BBD-819A-4D9C-9A1B-5FF52473D1D3}" srcOrd="0" destOrd="0" presId="urn:microsoft.com/office/officeart/2005/8/layout/vList6"/>
    <dgm:cxn modelId="{1A4CA505-2FFF-463C-9379-9C6FDA97C9D2}" srcId="{C80EFD46-EF1B-4636-863B-F877615B01B5}" destId="{14E85B4D-EFBC-4AE9-B782-537F4CF3A92D}" srcOrd="5" destOrd="0" parTransId="{1E38B8E4-96E7-4D92-8F76-15A11F290B7F}" sibTransId="{90E09052-F489-47AA-B876-F312906DFE78}"/>
    <dgm:cxn modelId="{9B874B10-BEFB-47E6-9848-1F5A0EBAFD9A}" srcId="{3396531C-1781-4FAD-98BA-68A769917A4E}" destId="{C5A6DB07-A9BA-4551-BADF-DE09D13093AC}" srcOrd="0" destOrd="0" parTransId="{9AA65F44-4927-4C01-9B82-14F95B7CCE66}" sibTransId="{340E3058-B383-4DE8-AAE4-C00040334587}"/>
    <dgm:cxn modelId="{494EAD27-278F-4D07-9CB2-55134729D293}" type="presOf" srcId="{B084F111-413E-43C7-A59F-FE9231CE369B}" destId="{6E12A75E-D2E8-4A25-9B0E-BB4DA495C6D4}" srcOrd="0" destOrd="0" presId="urn:microsoft.com/office/officeart/2005/8/layout/vList6"/>
    <dgm:cxn modelId="{D901A029-2321-49E7-B20F-CDDD30083BAA}" srcId="{3D8525DB-C06C-4948-A2DB-FE7A5DDBBCF6}" destId="{B084F111-413E-43C7-A59F-FE9231CE369B}" srcOrd="0" destOrd="0" parTransId="{16A69804-A0D1-4E2C-B4EB-CAFBF17F1CF9}" sibTransId="{F669527E-DA4B-4888-9DCF-5CD19E11C552}"/>
    <dgm:cxn modelId="{DB9FBE5B-E4E4-4B3D-A863-B1081774E866}" srcId="{14E85B4D-EFBC-4AE9-B782-537F4CF3A92D}" destId="{F708C18F-DB9D-44B6-BB3C-97AE70B04EBB}" srcOrd="0" destOrd="0" parTransId="{56A14111-518E-4D97-A4A8-4B62DF3B6D6B}" sibTransId="{C339507D-C0DA-4874-A0A0-D87DD565C66C}"/>
    <dgm:cxn modelId="{AC481A45-11F1-4B90-BA34-6C2F3A2FC176}" type="presOf" srcId="{E7446E20-B8C4-4A1F-A521-08A3379EE821}" destId="{7EDE6BCF-E22C-4E01-997A-9887EBCD05A5}" srcOrd="0" destOrd="0" presId="urn:microsoft.com/office/officeart/2005/8/layout/vList6"/>
    <dgm:cxn modelId="{E7471B50-1A6B-436A-A045-250EBE7318C2}" type="presOf" srcId="{14E85B4D-EFBC-4AE9-B782-537F4CF3A92D}" destId="{989E2D65-C127-4B20-A7E3-D66C47A8C647}" srcOrd="0" destOrd="0" presId="urn:microsoft.com/office/officeart/2005/8/layout/vList6"/>
    <dgm:cxn modelId="{2323FC51-BBC2-460D-BF99-CF70D4A131EA}" type="presOf" srcId="{E636DBB9-0F52-4C1C-BC3C-4F2A62ACFBC3}" destId="{7DFE8C40-8DB9-4379-911F-915CA18A3184}" srcOrd="0" destOrd="0" presId="urn:microsoft.com/office/officeart/2005/8/layout/vList6"/>
    <dgm:cxn modelId="{CAB82876-1E96-40A2-9087-B37BC97F5D12}" type="presOf" srcId="{8B92D160-5184-47EA-A603-B3139F97334A}" destId="{5717BA50-A128-46E0-9A24-D1FB82066439}" srcOrd="0" destOrd="0" presId="urn:microsoft.com/office/officeart/2005/8/layout/vList6"/>
    <dgm:cxn modelId="{BE941D81-AD7D-41C6-9357-0E03A30F1A52}" srcId="{C80EFD46-EF1B-4636-863B-F877615B01B5}" destId="{E636DBB9-0F52-4C1C-BC3C-4F2A62ACFBC3}" srcOrd="4" destOrd="0" parTransId="{96B03A96-F48B-4B68-AF89-3CACE7370B2B}" sibTransId="{838BC728-A4D1-40B4-AA9B-8C0263B1D456}"/>
    <dgm:cxn modelId="{C0D79B84-F80C-4223-828C-15B6518D3C2F}" srcId="{C80EFD46-EF1B-4636-863B-F877615B01B5}" destId="{C79D61D8-6C5D-4FBA-9847-2A23B846EC75}" srcOrd="3" destOrd="0" parTransId="{A5AA4779-0D2F-4342-9C5A-B6D56BAC5C85}" sibTransId="{2447D398-3F93-4F3C-9CB3-8D29ED71CE0F}"/>
    <dgm:cxn modelId="{186AA289-F57A-4090-848F-F931748D3783}" type="presOf" srcId="{C5A6DB07-A9BA-4551-BADF-DE09D13093AC}" destId="{C49F6D5D-8EFC-49A8-ADCB-80E8A3418838}" srcOrd="0" destOrd="0" presId="urn:microsoft.com/office/officeart/2005/8/layout/vList6"/>
    <dgm:cxn modelId="{D816E78A-5EE0-48BD-A50F-E884B172BDA0}" srcId="{C80EFD46-EF1B-4636-863B-F877615B01B5}" destId="{3396531C-1781-4FAD-98BA-68A769917A4E}" srcOrd="1" destOrd="0" parTransId="{43EAA3A0-4FF6-4C8D-A14C-FA3BB22D466C}" sibTransId="{4FDD4800-9A57-4047-BDB4-9EC595931D95}"/>
    <dgm:cxn modelId="{94CC178C-D173-4AAA-BBB2-46E89A5F2D8B}" type="presOf" srcId="{F708C18F-DB9D-44B6-BB3C-97AE70B04EBB}" destId="{FD76D7F8-923B-4133-8E28-F4BE14040AB0}" srcOrd="0" destOrd="0" presId="urn:microsoft.com/office/officeart/2005/8/layout/vList6"/>
    <dgm:cxn modelId="{F3FC388F-6D83-447E-B01E-5211AB143E97}" type="presOf" srcId="{3D8525DB-C06C-4948-A2DB-FE7A5DDBBCF6}" destId="{6B32456A-00CF-4F52-8496-BBF0F512FCAF}" srcOrd="0" destOrd="0" presId="urn:microsoft.com/office/officeart/2005/8/layout/vList6"/>
    <dgm:cxn modelId="{B21C619A-5791-4AA5-8CBC-B87D6BE6A8AE}" type="presOf" srcId="{9C347695-51CB-4892-A6BF-2A882252052B}" destId="{BA4569E4-D815-44EB-B704-290470BB67AF}" srcOrd="0" destOrd="0" presId="urn:microsoft.com/office/officeart/2005/8/layout/vList6"/>
    <dgm:cxn modelId="{F1153AA6-C1F4-4BA8-8ED8-103FB8FDD8FD}" type="presOf" srcId="{F7AEF1EA-7507-4B4C-AC95-23635B4D68F6}" destId="{E5801B54-D1C3-48FA-B96F-4C1C1EA0CAEB}" srcOrd="0" destOrd="0" presId="urn:microsoft.com/office/officeart/2005/8/layout/vList6"/>
    <dgm:cxn modelId="{5E930FB0-C48A-4AC5-A3DD-9E5C5770971E}" srcId="{E636DBB9-0F52-4C1C-BC3C-4F2A62ACFBC3}" destId="{8B92D160-5184-47EA-A603-B3139F97334A}" srcOrd="0" destOrd="0" parTransId="{49FC879F-6375-4B41-9920-046E67AA0F6D}" sibTransId="{BA8F3D01-B6BA-4B48-BAF5-C7A80F1DB02C}"/>
    <dgm:cxn modelId="{6C9F55B4-E7B3-461A-8D17-FFD5D1CFF164}" srcId="{C79D61D8-6C5D-4FBA-9847-2A23B846EC75}" destId="{E7446E20-B8C4-4A1F-A521-08A3379EE821}" srcOrd="0" destOrd="0" parTransId="{4A8E1B41-A992-4022-BF44-121B5C30C1F1}" sibTransId="{177F8B36-FE8C-46E2-BF74-D5E14839C91F}"/>
    <dgm:cxn modelId="{42A534C2-8A76-494B-BA3F-CAF2D6445CA6}" srcId="{C80EFD46-EF1B-4636-863B-F877615B01B5}" destId="{3D8525DB-C06C-4948-A2DB-FE7A5DDBBCF6}" srcOrd="2" destOrd="0" parTransId="{697B5443-915F-4A4B-A237-0B523F85D3B9}" sibTransId="{E42097D5-72B3-465E-ABAC-987CC2459054}"/>
    <dgm:cxn modelId="{4A30EEC9-488F-4B59-BE25-CE34BD9B23FD}" srcId="{C80EFD46-EF1B-4636-863B-F877615B01B5}" destId="{9C347695-51CB-4892-A6BF-2A882252052B}" srcOrd="0" destOrd="0" parTransId="{D961155C-8995-49DE-8979-4BE49AB651A8}" sibTransId="{9DAC705A-BF8E-42A0-9445-96EEF191FCBD}"/>
    <dgm:cxn modelId="{820B40E2-BD11-4FE9-A14E-B29D53CD733B}" srcId="{9C347695-51CB-4892-A6BF-2A882252052B}" destId="{F7AEF1EA-7507-4B4C-AC95-23635B4D68F6}" srcOrd="0" destOrd="0" parTransId="{8A9B7F7D-59DC-4098-AF97-65C799D782F1}" sibTransId="{C69F2D20-B4F8-4095-8946-B5C8026BE4B1}"/>
    <dgm:cxn modelId="{72CB97E8-6DB5-47A0-9CDA-05D8C444D61B}" type="presOf" srcId="{3396531C-1781-4FAD-98BA-68A769917A4E}" destId="{48F0B059-B0C4-4A64-B855-61B4C1D1D12F}" srcOrd="0" destOrd="0" presId="urn:microsoft.com/office/officeart/2005/8/layout/vList6"/>
    <dgm:cxn modelId="{13205EF0-5BE7-42B2-BD85-CD231FF22576}" type="presOf" srcId="{C79D61D8-6C5D-4FBA-9847-2A23B846EC75}" destId="{2AED1F25-1FF3-44AD-8AFF-64B191AD9E62}" srcOrd="0" destOrd="0" presId="urn:microsoft.com/office/officeart/2005/8/layout/vList6"/>
    <dgm:cxn modelId="{BCF621BE-73A3-468F-BA5E-06275A68BCE0}" type="presParOf" srcId="{0E110BBD-819A-4D9C-9A1B-5FF52473D1D3}" destId="{79D35E72-25EE-4734-860E-B085545EF3C7}" srcOrd="0" destOrd="0" presId="urn:microsoft.com/office/officeart/2005/8/layout/vList6"/>
    <dgm:cxn modelId="{159CDF5D-B87D-430A-9AF8-0AF44B9D7004}" type="presParOf" srcId="{79D35E72-25EE-4734-860E-B085545EF3C7}" destId="{BA4569E4-D815-44EB-B704-290470BB67AF}" srcOrd="0" destOrd="0" presId="urn:microsoft.com/office/officeart/2005/8/layout/vList6"/>
    <dgm:cxn modelId="{7189C1CE-C94E-43CD-BE30-12E5642CDFD5}" type="presParOf" srcId="{79D35E72-25EE-4734-860E-B085545EF3C7}" destId="{E5801B54-D1C3-48FA-B96F-4C1C1EA0CAEB}" srcOrd="1" destOrd="0" presId="urn:microsoft.com/office/officeart/2005/8/layout/vList6"/>
    <dgm:cxn modelId="{1E0B73B1-74A0-4CE3-9860-A5E02859004D}" type="presParOf" srcId="{0E110BBD-819A-4D9C-9A1B-5FF52473D1D3}" destId="{C140E777-0C41-4E78-8ADD-2186637FD7D2}" srcOrd="1" destOrd="0" presId="urn:microsoft.com/office/officeart/2005/8/layout/vList6"/>
    <dgm:cxn modelId="{DF37E565-5594-46CD-9972-89FF69D84963}" type="presParOf" srcId="{0E110BBD-819A-4D9C-9A1B-5FF52473D1D3}" destId="{A4E38BBD-DB5F-41E4-8835-37FF82F35D14}" srcOrd="2" destOrd="0" presId="urn:microsoft.com/office/officeart/2005/8/layout/vList6"/>
    <dgm:cxn modelId="{4905051F-FCD5-449A-ADEE-8A974C853A4E}" type="presParOf" srcId="{A4E38BBD-DB5F-41E4-8835-37FF82F35D14}" destId="{48F0B059-B0C4-4A64-B855-61B4C1D1D12F}" srcOrd="0" destOrd="0" presId="urn:microsoft.com/office/officeart/2005/8/layout/vList6"/>
    <dgm:cxn modelId="{298CE72B-287B-44C1-B859-83B89EA26B4B}" type="presParOf" srcId="{A4E38BBD-DB5F-41E4-8835-37FF82F35D14}" destId="{C49F6D5D-8EFC-49A8-ADCB-80E8A3418838}" srcOrd="1" destOrd="0" presId="urn:microsoft.com/office/officeart/2005/8/layout/vList6"/>
    <dgm:cxn modelId="{3695A0B0-F116-40D9-A91D-D212D10FE922}" type="presParOf" srcId="{0E110BBD-819A-4D9C-9A1B-5FF52473D1D3}" destId="{EBBE1463-08B7-4683-B032-CA9D944E369E}" srcOrd="3" destOrd="0" presId="urn:microsoft.com/office/officeart/2005/8/layout/vList6"/>
    <dgm:cxn modelId="{7FDFE06F-11D7-4AD8-BE70-2E504F10E020}" type="presParOf" srcId="{0E110BBD-819A-4D9C-9A1B-5FF52473D1D3}" destId="{C809F244-9944-4897-8291-9C3D7AC3A210}" srcOrd="4" destOrd="0" presId="urn:microsoft.com/office/officeart/2005/8/layout/vList6"/>
    <dgm:cxn modelId="{F3588838-42C4-4236-B3C1-839B195FAB31}" type="presParOf" srcId="{C809F244-9944-4897-8291-9C3D7AC3A210}" destId="{6B32456A-00CF-4F52-8496-BBF0F512FCAF}" srcOrd="0" destOrd="0" presId="urn:microsoft.com/office/officeart/2005/8/layout/vList6"/>
    <dgm:cxn modelId="{81AD06FD-8723-4FC8-B31F-4C60EADBCAE1}" type="presParOf" srcId="{C809F244-9944-4897-8291-9C3D7AC3A210}" destId="{6E12A75E-D2E8-4A25-9B0E-BB4DA495C6D4}" srcOrd="1" destOrd="0" presId="urn:microsoft.com/office/officeart/2005/8/layout/vList6"/>
    <dgm:cxn modelId="{E112707B-89FE-4FEF-96EA-37CB7BBE187F}" type="presParOf" srcId="{0E110BBD-819A-4D9C-9A1B-5FF52473D1D3}" destId="{5F1759B9-259A-4B41-9869-4D69998B5B5D}" srcOrd="5" destOrd="0" presId="urn:microsoft.com/office/officeart/2005/8/layout/vList6"/>
    <dgm:cxn modelId="{17C4199F-E18D-4588-B229-BC1EF8CF44B8}" type="presParOf" srcId="{0E110BBD-819A-4D9C-9A1B-5FF52473D1D3}" destId="{8624BE40-3E52-493C-8C61-85A1248E3C60}" srcOrd="6" destOrd="0" presId="urn:microsoft.com/office/officeart/2005/8/layout/vList6"/>
    <dgm:cxn modelId="{D3047648-2A4B-4E08-9ACD-91AF381CCDD0}" type="presParOf" srcId="{8624BE40-3E52-493C-8C61-85A1248E3C60}" destId="{2AED1F25-1FF3-44AD-8AFF-64B191AD9E62}" srcOrd="0" destOrd="0" presId="urn:microsoft.com/office/officeart/2005/8/layout/vList6"/>
    <dgm:cxn modelId="{88EB6039-1620-4996-859D-016352FF3288}" type="presParOf" srcId="{8624BE40-3E52-493C-8C61-85A1248E3C60}" destId="{7EDE6BCF-E22C-4E01-997A-9887EBCD05A5}" srcOrd="1" destOrd="0" presId="urn:microsoft.com/office/officeart/2005/8/layout/vList6"/>
    <dgm:cxn modelId="{D612ADDD-65B7-4567-8AB9-90DC310A612B}" type="presParOf" srcId="{0E110BBD-819A-4D9C-9A1B-5FF52473D1D3}" destId="{8B4C0367-9B50-4BCC-A68A-A906BACAA411}" srcOrd="7" destOrd="0" presId="urn:microsoft.com/office/officeart/2005/8/layout/vList6"/>
    <dgm:cxn modelId="{7C714BE0-8769-44FB-94C5-48859AB8972F}" type="presParOf" srcId="{0E110BBD-819A-4D9C-9A1B-5FF52473D1D3}" destId="{53F94A8B-5473-44DD-9AD3-F8B0764A5B37}" srcOrd="8" destOrd="0" presId="urn:microsoft.com/office/officeart/2005/8/layout/vList6"/>
    <dgm:cxn modelId="{475E6BDB-2DD7-409C-9314-379DA91D7C42}" type="presParOf" srcId="{53F94A8B-5473-44DD-9AD3-F8B0764A5B37}" destId="{7DFE8C40-8DB9-4379-911F-915CA18A3184}" srcOrd="0" destOrd="0" presId="urn:microsoft.com/office/officeart/2005/8/layout/vList6"/>
    <dgm:cxn modelId="{4B363674-1050-4BAC-A0E6-AE387244A94F}" type="presParOf" srcId="{53F94A8B-5473-44DD-9AD3-F8B0764A5B37}" destId="{5717BA50-A128-46E0-9A24-D1FB82066439}" srcOrd="1" destOrd="0" presId="urn:microsoft.com/office/officeart/2005/8/layout/vList6"/>
    <dgm:cxn modelId="{0121CBF6-D5D7-4C89-A4C3-76251E5AB9FF}" type="presParOf" srcId="{0E110BBD-819A-4D9C-9A1B-5FF52473D1D3}" destId="{138052E1-FECF-4D8D-95B0-1AB40FF8152D}" srcOrd="9" destOrd="0" presId="urn:microsoft.com/office/officeart/2005/8/layout/vList6"/>
    <dgm:cxn modelId="{88B318E3-C395-4EFC-95F3-DB1D9C166B47}" type="presParOf" srcId="{0E110BBD-819A-4D9C-9A1B-5FF52473D1D3}" destId="{303CEE00-8445-4FB1-95D4-8EAC8143ABB5}" srcOrd="10" destOrd="0" presId="urn:microsoft.com/office/officeart/2005/8/layout/vList6"/>
    <dgm:cxn modelId="{A8E4D988-0A5C-4522-9A9E-244766EDB1AE}" type="presParOf" srcId="{303CEE00-8445-4FB1-95D4-8EAC8143ABB5}" destId="{989E2D65-C127-4B20-A7E3-D66C47A8C647}" srcOrd="0" destOrd="0" presId="urn:microsoft.com/office/officeart/2005/8/layout/vList6"/>
    <dgm:cxn modelId="{51E086F0-E326-4ACC-9682-E13BC8F67674}" type="presParOf" srcId="{303CEE00-8445-4FB1-95D4-8EAC8143ABB5}" destId="{FD76D7F8-923B-4133-8E28-F4BE14040AB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779D2-0111-461C-BAB9-E2A106494E98}">
      <dsp:nvSpPr>
        <dsp:cNvPr id="0" name=""/>
        <dsp:cNvSpPr/>
      </dsp:nvSpPr>
      <dsp:spPr>
        <a:xfrm>
          <a:off x="418066" y="1157532"/>
          <a:ext cx="2751781" cy="16510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dirty="0">
              <a:solidFill>
                <a:schemeClr val="bg1">
                  <a:lumMod val="85000"/>
                </a:schemeClr>
              </a:solidFill>
            </a:rPr>
            <a:t>Zoom ID:</a:t>
          </a:r>
        </a:p>
        <a:p>
          <a:pPr marL="0" lvl="0" indent="0" algn="ctr" defTabSz="1422400">
            <a:lnSpc>
              <a:spcPct val="90000"/>
            </a:lnSpc>
            <a:spcBef>
              <a:spcPct val="0"/>
            </a:spcBef>
            <a:spcAft>
              <a:spcPct val="35000"/>
            </a:spcAft>
            <a:buNone/>
          </a:pPr>
          <a:r>
            <a:rPr lang="en-US" sz="2800" b="1" u="none" kern="1200" dirty="0">
              <a:solidFill>
                <a:schemeClr val="bg1"/>
              </a:solidFill>
            </a:rPr>
            <a:t>823 0170 1195</a:t>
          </a:r>
          <a:endParaRPr lang="en-US" sz="2800" u="none" kern="1200" dirty="0">
            <a:solidFill>
              <a:schemeClr val="bg1"/>
            </a:solidFill>
          </a:endParaRPr>
        </a:p>
      </dsp:txBody>
      <dsp:txXfrm>
        <a:off x="418066" y="1157532"/>
        <a:ext cx="2751781" cy="1651068"/>
      </dsp:txXfrm>
    </dsp:sp>
    <dsp:sp modelId="{47386958-A3AE-47D9-B391-8E6104BDAE8D}">
      <dsp:nvSpPr>
        <dsp:cNvPr id="0" name=""/>
        <dsp:cNvSpPr/>
      </dsp:nvSpPr>
      <dsp:spPr>
        <a:xfrm>
          <a:off x="418066" y="2953317"/>
          <a:ext cx="2751781" cy="16510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u="sng" kern="1200" dirty="0">
              <a:solidFill>
                <a:schemeClr val="bg1">
                  <a:lumMod val="85000"/>
                </a:schemeClr>
              </a:solidFill>
            </a:rPr>
            <a:t>Passcode</a:t>
          </a:r>
          <a:r>
            <a:rPr lang="en-US" sz="3300" b="1" kern="1200" dirty="0">
              <a:solidFill>
                <a:schemeClr val="bg1">
                  <a:lumMod val="85000"/>
                </a:schemeClr>
              </a:solidFill>
            </a:rPr>
            <a:t>:</a:t>
          </a:r>
        </a:p>
        <a:p>
          <a:pPr marL="0" lvl="0" indent="0" algn="ctr" defTabSz="1466850">
            <a:lnSpc>
              <a:spcPct val="90000"/>
            </a:lnSpc>
            <a:spcBef>
              <a:spcPct val="0"/>
            </a:spcBef>
            <a:spcAft>
              <a:spcPct val="35000"/>
            </a:spcAft>
            <a:buNone/>
          </a:pPr>
          <a:r>
            <a:rPr lang="en-US" sz="2800" b="1" kern="1200" dirty="0"/>
            <a:t>065384</a:t>
          </a:r>
          <a:endParaRPr lang="en-US" sz="2800" kern="1200" dirty="0"/>
        </a:p>
      </dsp:txBody>
      <dsp:txXfrm>
        <a:off x="418066" y="2953317"/>
        <a:ext cx="2751781" cy="1651068"/>
      </dsp:txXfrm>
    </dsp:sp>
    <dsp:sp modelId="{9AA9992E-4F4A-4FE5-9ECF-D121CDCF6A82}">
      <dsp:nvSpPr>
        <dsp:cNvPr id="0" name=""/>
        <dsp:cNvSpPr/>
      </dsp:nvSpPr>
      <dsp:spPr>
        <a:xfrm>
          <a:off x="3454657" y="164690"/>
          <a:ext cx="2751781" cy="1651068"/>
        </a:xfrm>
        <a:prstGeom prst="rect">
          <a:avLst/>
        </a:prstGeom>
        <a:solidFill>
          <a:srgbClr val="51C9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t>
          </a:r>
          <a:r>
            <a:rPr lang="en-US" sz="2400" b="0" kern="1200" dirty="0"/>
            <a:t>Please turn on cameras during meeting*</a:t>
          </a:r>
        </a:p>
      </dsp:txBody>
      <dsp:txXfrm>
        <a:off x="3454657" y="164690"/>
        <a:ext cx="2751781" cy="1651068"/>
      </dsp:txXfrm>
    </dsp:sp>
    <dsp:sp modelId="{EA913024-B533-4FE7-8A17-0727F8179FA0}">
      <dsp:nvSpPr>
        <dsp:cNvPr id="0" name=""/>
        <dsp:cNvSpPr/>
      </dsp:nvSpPr>
      <dsp:spPr>
        <a:xfrm>
          <a:off x="3452676" y="1926809"/>
          <a:ext cx="2751781" cy="1651068"/>
        </a:xfrm>
        <a:prstGeom prst="rect">
          <a:avLst/>
        </a:prstGeom>
        <a:solidFill>
          <a:srgbClr val="59B5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In person attendance available at the following location for February 2025</a:t>
          </a:r>
          <a:r>
            <a:rPr lang="en-US" sz="2300" b="0" kern="1200" dirty="0"/>
            <a:t>:</a:t>
          </a:r>
        </a:p>
      </dsp:txBody>
      <dsp:txXfrm>
        <a:off x="3452676" y="1926809"/>
        <a:ext cx="2751781" cy="1651068"/>
      </dsp:txXfrm>
    </dsp:sp>
    <dsp:sp modelId="{3654056A-5E96-444C-9D93-FE1C47F03C30}">
      <dsp:nvSpPr>
        <dsp:cNvPr id="0" name=""/>
        <dsp:cNvSpPr/>
      </dsp:nvSpPr>
      <dsp:spPr>
        <a:xfrm>
          <a:off x="3453666" y="3662556"/>
          <a:ext cx="2751781" cy="165106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Nor-Cal EMS:</a:t>
          </a:r>
        </a:p>
        <a:p>
          <a:pPr marL="0" lvl="0" indent="0" algn="ctr" defTabSz="800100">
            <a:lnSpc>
              <a:spcPct val="90000"/>
            </a:lnSpc>
            <a:spcBef>
              <a:spcPct val="0"/>
            </a:spcBef>
            <a:spcAft>
              <a:spcPct val="35000"/>
            </a:spcAft>
            <a:buNone/>
          </a:pPr>
          <a:r>
            <a:rPr lang="en-US" sz="1800" kern="1200" dirty="0"/>
            <a:t>Redding Office</a:t>
          </a:r>
        </a:p>
      </dsp:txBody>
      <dsp:txXfrm>
        <a:off x="3453666" y="3662556"/>
        <a:ext cx="2751781" cy="1651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73F5-E1DF-4A39-8F54-6885F5FF05DA}">
      <dsp:nvSpPr>
        <dsp:cNvPr id="0" name=""/>
        <dsp:cNvSpPr/>
      </dsp:nvSpPr>
      <dsp:spPr>
        <a:xfrm>
          <a:off x="0" y="570"/>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C80F15-D253-4CEE-BB84-16281B629884}">
      <dsp:nvSpPr>
        <dsp:cNvPr id="0" name=""/>
        <dsp:cNvSpPr/>
      </dsp:nvSpPr>
      <dsp:spPr>
        <a:xfrm>
          <a:off x="0" y="570"/>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Welcome and Introductions</a:t>
          </a:r>
          <a:endParaRPr lang="en-US" sz="1700" kern="1200" dirty="0"/>
        </a:p>
      </dsp:txBody>
      <dsp:txXfrm>
        <a:off x="0" y="570"/>
        <a:ext cx="10515600" cy="467241"/>
      </dsp:txXfrm>
    </dsp:sp>
    <dsp:sp modelId="{A2F3918E-BDD1-4F1A-A821-8F17213FFCCF}">
      <dsp:nvSpPr>
        <dsp:cNvPr id="0" name=""/>
        <dsp:cNvSpPr/>
      </dsp:nvSpPr>
      <dsp:spPr>
        <a:xfrm>
          <a:off x="0" y="467812"/>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DC97CD-5D05-493B-98B0-DA0109340E24}">
      <dsp:nvSpPr>
        <dsp:cNvPr id="0" name=""/>
        <dsp:cNvSpPr/>
      </dsp:nvSpPr>
      <dsp:spPr>
        <a:xfrm>
          <a:off x="0" y="467812"/>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Completed &amp; Approved Policy Revisions									</a:t>
          </a:r>
          <a:endParaRPr lang="en-US" sz="1700" kern="1200" dirty="0"/>
        </a:p>
      </dsp:txBody>
      <dsp:txXfrm>
        <a:off x="0" y="467812"/>
        <a:ext cx="10515600" cy="467241"/>
      </dsp:txXfrm>
    </dsp:sp>
    <dsp:sp modelId="{9D3A13EC-EC6F-4A64-9EB1-AA30A30087E0}">
      <dsp:nvSpPr>
        <dsp:cNvPr id="0" name=""/>
        <dsp:cNvSpPr/>
      </dsp:nvSpPr>
      <dsp:spPr>
        <a:xfrm>
          <a:off x="0" y="935053"/>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7EBB502-8996-4906-9A48-3C7C9DFA98E1}">
      <dsp:nvSpPr>
        <dsp:cNvPr id="0" name=""/>
        <dsp:cNvSpPr/>
      </dsp:nvSpPr>
      <dsp:spPr>
        <a:xfrm>
          <a:off x="0" y="935053"/>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Current Policy &amp; Treatment Guidelines Updates &amp; Discussion  					   </a:t>
          </a:r>
          <a:endParaRPr lang="en-US" sz="1700" kern="1200" dirty="0"/>
        </a:p>
      </dsp:txBody>
      <dsp:txXfrm>
        <a:off x="0" y="935053"/>
        <a:ext cx="10515600" cy="467241"/>
      </dsp:txXfrm>
    </dsp:sp>
    <dsp:sp modelId="{D6076F1A-CB13-4D31-A746-24221DC9DD6D}">
      <dsp:nvSpPr>
        <dsp:cNvPr id="0" name=""/>
        <dsp:cNvSpPr/>
      </dsp:nvSpPr>
      <dsp:spPr>
        <a:xfrm>
          <a:off x="0" y="1402295"/>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9D7E0A6-E5B4-4426-ADAA-D87E1A015466}">
      <dsp:nvSpPr>
        <dsp:cNvPr id="0" name=""/>
        <dsp:cNvSpPr/>
      </dsp:nvSpPr>
      <dsp:spPr>
        <a:xfrm>
          <a:off x="0" y="1402295"/>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Provider Updates </a:t>
          </a:r>
          <a:endParaRPr lang="en-US" sz="1700" kern="1200"/>
        </a:p>
      </dsp:txBody>
      <dsp:txXfrm>
        <a:off x="0" y="1402295"/>
        <a:ext cx="10515600" cy="467241"/>
      </dsp:txXfrm>
    </dsp:sp>
    <dsp:sp modelId="{442BCB75-C547-442C-A0CC-E178758AB621}">
      <dsp:nvSpPr>
        <dsp:cNvPr id="0" name=""/>
        <dsp:cNvSpPr/>
      </dsp:nvSpPr>
      <dsp:spPr>
        <a:xfrm>
          <a:off x="0" y="1869536"/>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B43E479-E68B-4165-AADF-0C13BC1DD96D}">
      <dsp:nvSpPr>
        <dsp:cNvPr id="0" name=""/>
        <dsp:cNvSpPr/>
      </dsp:nvSpPr>
      <dsp:spPr>
        <a:xfrm>
          <a:off x="0" y="1869536"/>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Nor-Cal EMS Updates</a:t>
          </a:r>
          <a:endParaRPr lang="en-US" sz="1700" kern="1200"/>
        </a:p>
      </dsp:txBody>
      <dsp:txXfrm>
        <a:off x="0" y="1869536"/>
        <a:ext cx="10515600" cy="467241"/>
      </dsp:txXfrm>
    </dsp:sp>
    <dsp:sp modelId="{FD3BAE9B-0F49-4357-959C-DB64AC26D4AE}">
      <dsp:nvSpPr>
        <dsp:cNvPr id="0" name=""/>
        <dsp:cNvSpPr/>
      </dsp:nvSpPr>
      <dsp:spPr>
        <a:xfrm>
          <a:off x="0" y="2336778"/>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043565-436B-4376-9580-C89B73D07A34}">
      <dsp:nvSpPr>
        <dsp:cNvPr id="0" name=""/>
        <dsp:cNvSpPr/>
      </dsp:nvSpPr>
      <dsp:spPr>
        <a:xfrm>
          <a:off x="0" y="2336778"/>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Changes to Inspection Scheduling for ALS/BLS Transport Providers</a:t>
          </a:r>
          <a:endParaRPr lang="en-US" sz="1700" kern="1200"/>
        </a:p>
      </dsp:txBody>
      <dsp:txXfrm>
        <a:off x="0" y="2336778"/>
        <a:ext cx="10515600" cy="467241"/>
      </dsp:txXfrm>
    </dsp:sp>
    <dsp:sp modelId="{E4260600-658B-4229-9D22-5F5F1396A11D}">
      <dsp:nvSpPr>
        <dsp:cNvPr id="0" name=""/>
        <dsp:cNvSpPr/>
      </dsp:nvSpPr>
      <dsp:spPr>
        <a:xfrm>
          <a:off x="0" y="2804020"/>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E4B4330-4CF0-41EE-990E-134933A6FEA0}">
      <dsp:nvSpPr>
        <dsp:cNvPr id="0" name=""/>
        <dsp:cNvSpPr/>
      </dsp:nvSpPr>
      <dsp:spPr>
        <a:xfrm>
          <a:off x="0" y="2804020"/>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Open Discussion							</a:t>
          </a:r>
          <a:endParaRPr lang="en-US" sz="1700" kern="1200" dirty="0"/>
        </a:p>
      </dsp:txBody>
      <dsp:txXfrm>
        <a:off x="0" y="2804020"/>
        <a:ext cx="10515600" cy="467241"/>
      </dsp:txXfrm>
    </dsp:sp>
    <dsp:sp modelId="{7FB7A91E-38FE-4B8D-9521-C4E4CF136195}">
      <dsp:nvSpPr>
        <dsp:cNvPr id="0" name=""/>
        <dsp:cNvSpPr/>
      </dsp:nvSpPr>
      <dsp:spPr>
        <a:xfrm>
          <a:off x="0" y="3271261"/>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DF3771-34BD-47E7-965B-E1273E7072E4}">
      <dsp:nvSpPr>
        <dsp:cNvPr id="0" name=""/>
        <dsp:cNvSpPr/>
      </dsp:nvSpPr>
      <dsp:spPr>
        <a:xfrm>
          <a:off x="0" y="3271261"/>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Run Review</a:t>
          </a:r>
          <a:endParaRPr lang="en-US" sz="1700" kern="1200"/>
        </a:p>
      </dsp:txBody>
      <dsp:txXfrm>
        <a:off x="0" y="3271261"/>
        <a:ext cx="10515600" cy="467241"/>
      </dsp:txXfrm>
    </dsp:sp>
    <dsp:sp modelId="{1D3DB072-4255-47E5-B847-90E8AA6E2E5E}">
      <dsp:nvSpPr>
        <dsp:cNvPr id="0" name=""/>
        <dsp:cNvSpPr/>
      </dsp:nvSpPr>
      <dsp:spPr>
        <a:xfrm>
          <a:off x="0" y="3738503"/>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550A33-43DE-4B08-90A3-4237E128E63E}">
      <dsp:nvSpPr>
        <dsp:cNvPr id="0" name=""/>
        <dsp:cNvSpPr/>
      </dsp:nvSpPr>
      <dsp:spPr>
        <a:xfrm>
          <a:off x="0" y="3738503"/>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Steps to get CEU’s </a:t>
          </a:r>
          <a:endParaRPr lang="en-US" sz="1700" kern="1200"/>
        </a:p>
      </dsp:txBody>
      <dsp:txXfrm>
        <a:off x="0" y="3738503"/>
        <a:ext cx="10515600" cy="467241"/>
      </dsp:txXfrm>
    </dsp:sp>
    <dsp:sp modelId="{FB3F7A67-B9FD-449E-A968-3DE91894F1D6}">
      <dsp:nvSpPr>
        <dsp:cNvPr id="0" name=""/>
        <dsp:cNvSpPr/>
      </dsp:nvSpPr>
      <dsp:spPr>
        <a:xfrm>
          <a:off x="0" y="4205744"/>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5D22C0E-F7B8-4726-9259-BA635C33D59D}">
      <dsp:nvSpPr>
        <dsp:cNvPr id="0" name=""/>
        <dsp:cNvSpPr/>
      </dsp:nvSpPr>
      <dsp:spPr>
        <a:xfrm>
          <a:off x="0" y="4205744"/>
          <a:ext cx="10515600" cy="46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Medical Advisory Committee Information</a:t>
          </a:r>
          <a:endParaRPr lang="en-US" sz="1700" kern="1200"/>
        </a:p>
      </dsp:txBody>
      <dsp:txXfrm>
        <a:off x="0" y="4205744"/>
        <a:ext cx="10515600" cy="467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36F5F-86F5-4F50-999E-572A06932B34}">
      <dsp:nvSpPr>
        <dsp:cNvPr id="0" name=""/>
        <dsp:cNvSpPr/>
      </dsp:nvSpPr>
      <dsp:spPr>
        <a:xfrm>
          <a:off x="0" y="358925"/>
          <a:ext cx="6981156" cy="428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71ADF29-0E27-4883-BE67-6AC6A6E634E4}">
      <dsp:nvSpPr>
        <dsp:cNvPr id="0" name=""/>
        <dsp:cNvSpPr/>
      </dsp:nvSpPr>
      <dsp:spPr>
        <a:xfrm>
          <a:off x="349057" y="108005"/>
          <a:ext cx="4886809"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710" tIns="0" rIns="184710" bIns="0" numCol="1" spcCol="1270" anchor="ctr" anchorCtr="0">
          <a:noAutofit/>
        </a:bodyPr>
        <a:lstStyle/>
        <a:p>
          <a:pPr marL="0" lvl="0" indent="0" algn="l" defTabSz="755650">
            <a:lnSpc>
              <a:spcPct val="90000"/>
            </a:lnSpc>
            <a:spcBef>
              <a:spcPct val="0"/>
            </a:spcBef>
            <a:spcAft>
              <a:spcPct val="35000"/>
            </a:spcAft>
            <a:buNone/>
          </a:pPr>
          <a:r>
            <a:rPr lang="en-US" sz="1700" kern="1200" dirty="0"/>
            <a:t>6001 Skills Roster</a:t>
          </a:r>
        </a:p>
      </dsp:txBody>
      <dsp:txXfrm>
        <a:off x="373555" y="132503"/>
        <a:ext cx="4837813" cy="452844"/>
      </dsp:txXfrm>
    </dsp:sp>
    <dsp:sp modelId="{6B63F995-6C9C-42DD-A581-8F7BBCC3F98C}">
      <dsp:nvSpPr>
        <dsp:cNvPr id="0" name=""/>
        <dsp:cNvSpPr/>
      </dsp:nvSpPr>
      <dsp:spPr>
        <a:xfrm>
          <a:off x="0" y="1130045"/>
          <a:ext cx="6981156" cy="428400"/>
        </a:xfrm>
        <a:prstGeom prst="rect">
          <a:avLst/>
        </a:prstGeom>
        <a:solidFill>
          <a:schemeClr val="lt1">
            <a:alpha val="90000"/>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978585FD-8FFE-4F1B-A33C-D77E5DA8936A}">
      <dsp:nvSpPr>
        <dsp:cNvPr id="0" name=""/>
        <dsp:cNvSpPr/>
      </dsp:nvSpPr>
      <dsp:spPr>
        <a:xfrm>
          <a:off x="349057" y="879125"/>
          <a:ext cx="4886809" cy="50184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710" tIns="0" rIns="184710" bIns="0" numCol="1" spcCol="1270" anchor="ctr" anchorCtr="0">
          <a:noAutofit/>
        </a:bodyPr>
        <a:lstStyle/>
        <a:p>
          <a:pPr marL="0" lvl="0" indent="0" algn="l" defTabSz="755650">
            <a:lnSpc>
              <a:spcPct val="90000"/>
            </a:lnSpc>
            <a:spcBef>
              <a:spcPct val="0"/>
            </a:spcBef>
            <a:spcAft>
              <a:spcPct val="35000"/>
            </a:spcAft>
            <a:buNone/>
          </a:pPr>
          <a:r>
            <a:rPr lang="en-US" sz="1700" kern="1200" dirty="0"/>
            <a:t>6002 Course Evaluation</a:t>
          </a:r>
        </a:p>
      </dsp:txBody>
      <dsp:txXfrm>
        <a:off x="373555" y="903623"/>
        <a:ext cx="4837813" cy="452844"/>
      </dsp:txXfrm>
    </dsp:sp>
    <dsp:sp modelId="{F5DABBB2-34EC-463C-A959-735C3F0407D9}">
      <dsp:nvSpPr>
        <dsp:cNvPr id="0" name=""/>
        <dsp:cNvSpPr/>
      </dsp:nvSpPr>
      <dsp:spPr>
        <a:xfrm>
          <a:off x="0" y="1901165"/>
          <a:ext cx="6981156" cy="20349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41815" tIns="354076" rIns="54181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EMR</a:t>
          </a:r>
        </a:p>
        <a:p>
          <a:pPr marL="228600" lvl="1" indent="-228600" algn="l" defTabSz="1066800">
            <a:lnSpc>
              <a:spcPct val="90000"/>
            </a:lnSpc>
            <a:spcBef>
              <a:spcPct val="0"/>
            </a:spcBef>
            <a:spcAft>
              <a:spcPct val="15000"/>
            </a:spcAft>
            <a:buChar char="•"/>
          </a:pPr>
          <a:r>
            <a:rPr lang="en-US" sz="2400" kern="1200" dirty="0"/>
            <a:t>EMT</a:t>
          </a:r>
        </a:p>
        <a:p>
          <a:pPr marL="228600" lvl="1" indent="-228600" algn="l" defTabSz="977900">
            <a:lnSpc>
              <a:spcPct val="90000"/>
            </a:lnSpc>
            <a:spcBef>
              <a:spcPct val="0"/>
            </a:spcBef>
            <a:spcAft>
              <a:spcPct val="15000"/>
            </a:spcAft>
            <a:buChar char="•"/>
          </a:pPr>
          <a:r>
            <a:rPr lang="en-US" sz="2200" kern="1200" dirty="0"/>
            <a:t>BLS- </a:t>
          </a:r>
          <a:r>
            <a:rPr lang="en-US" sz="2400" kern="1200" dirty="0"/>
            <a:t>6101 to 6110</a:t>
          </a:r>
        </a:p>
        <a:p>
          <a:pPr marL="228600" lvl="1" indent="-228600" algn="l" defTabSz="977900">
            <a:lnSpc>
              <a:spcPct val="90000"/>
            </a:lnSpc>
            <a:spcBef>
              <a:spcPct val="0"/>
            </a:spcBef>
            <a:spcAft>
              <a:spcPct val="15000"/>
            </a:spcAft>
            <a:buChar char="•"/>
          </a:pPr>
          <a:r>
            <a:rPr lang="en-US" sz="2200" kern="1200" dirty="0"/>
            <a:t>ALS- </a:t>
          </a:r>
          <a:r>
            <a:rPr lang="en-US" sz="2400" kern="1200" dirty="0"/>
            <a:t>6301 to 6309</a:t>
          </a:r>
        </a:p>
      </dsp:txBody>
      <dsp:txXfrm>
        <a:off x="0" y="1901165"/>
        <a:ext cx="6981156" cy="2034900"/>
      </dsp:txXfrm>
    </dsp:sp>
    <dsp:sp modelId="{8C48EE32-B04C-412A-82A4-9BB0322848E7}">
      <dsp:nvSpPr>
        <dsp:cNvPr id="0" name=""/>
        <dsp:cNvSpPr/>
      </dsp:nvSpPr>
      <dsp:spPr>
        <a:xfrm>
          <a:off x="349057" y="1650245"/>
          <a:ext cx="4886809" cy="5018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710" tIns="0" rIns="184710" bIns="0" numCol="1" spcCol="1270" anchor="ctr" anchorCtr="0">
          <a:noAutofit/>
        </a:bodyPr>
        <a:lstStyle/>
        <a:p>
          <a:pPr marL="0" lvl="0" indent="0" algn="l" defTabSz="755650">
            <a:lnSpc>
              <a:spcPct val="90000"/>
            </a:lnSpc>
            <a:spcBef>
              <a:spcPct val="0"/>
            </a:spcBef>
            <a:spcAft>
              <a:spcPct val="35000"/>
            </a:spcAft>
            <a:buNone/>
          </a:pPr>
          <a:r>
            <a:rPr lang="en-US" sz="1700" kern="1200"/>
            <a:t>Skill Sheets</a:t>
          </a:r>
          <a:endParaRPr lang="en-US" sz="1700" kern="1200" dirty="0"/>
        </a:p>
      </dsp:txBody>
      <dsp:txXfrm>
        <a:off x="373555" y="1674743"/>
        <a:ext cx="4837813" cy="452844"/>
      </dsp:txXfrm>
    </dsp:sp>
    <dsp:sp modelId="{2B2E0885-B4FE-47B7-A174-21A277A730A0}">
      <dsp:nvSpPr>
        <dsp:cNvPr id="0" name=""/>
        <dsp:cNvSpPr/>
      </dsp:nvSpPr>
      <dsp:spPr>
        <a:xfrm>
          <a:off x="0" y="4278785"/>
          <a:ext cx="6981156" cy="428400"/>
        </a:xfrm>
        <a:prstGeom prst="rect">
          <a:avLst/>
        </a:prstGeom>
        <a:solidFill>
          <a:schemeClr val="lt1">
            <a:alpha val="90000"/>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4F07E64A-972D-49B3-9195-5BE9A102618E}">
      <dsp:nvSpPr>
        <dsp:cNvPr id="0" name=""/>
        <dsp:cNvSpPr/>
      </dsp:nvSpPr>
      <dsp:spPr>
        <a:xfrm>
          <a:off x="349057" y="4027865"/>
          <a:ext cx="4886809" cy="50184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710" tIns="0" rIns="184710" bIns="0" numCol="1" spcCol="1270" anchor="ctr" anchorCtr="0">
          <a:noAutofit/>
        </a:bodyPr>
        <a:lstStyle/>
        <a:p>
          <a:pPr marL="0" lvl="0" indent="0" algn="l" defTabSz="755650">
            <a:lnSpc>
              <a:spcPct val="90000"/>
            </a:lnSpc>
            <a:spcBef>
              <a:spcPct val="0"/>
            </a:spcBef>
            <a:spcAft>
              <a:spcPct val="35000"/>
            </a:spcAft>
            <a:buNone/>
          </a:pPr>
          <a:r>
            <a:rPr lang="en-US" sz="1700" kern="1200" dirty="0"/>
            <a:t>6500 Training</a:t>
          </a:r>
        </a:p>
      </dsp:txBody>
      <dsp:txXfrm>
        <a:off x="373555" y="4052363"/>
        <a:ext cx="4837813" cy="452844"/>
      </dsp:txXfrm>
    </dsp:sp>
    <dsp:sp modelId="{8088E9E3-C3E8-407B-93B1-B80660179FF6}">
      <dsp:nvSpPr>
        <dsp:cNvPr id="0" name=""/>
        <dsp:cNvSpPr/>
      </dsp:nvSpPr>
      <dsp:spPr>
        <a:xfrm>
          <a:off x="0" y="5056286"/>
          <a:ext cx="6981156" cy="4284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DF380B45-9230-49B6-9F72-A267BFCC2207}">
      <dsp:nvSpPr>
        <dsp:cNvPr id="0" name=""/>
        <dsp:cNvSpPr/>
      </dsp:nvSpPr>
      <dsp:spPr>
        <a:xfrm>
          <a:off x="349057" y="4798985"/>
          <a:ext cx="4886809" cy="501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710" tIns="0" rIns="184710" bIns="0" numCol="1" spcCol="1270" anchor="ctr" anchorCtr="0">
          <a:noAutofit/>
        </a:bodyPr>
        <a:lstStyle/>
        <a:p>
          <a:pPr marL="0" lvl="0" indent="0" algn="l" defTabSz="622300">
            <a:lnSpc>
              <a:spcPct val="90000"/>
            </a:lnSpc>
            <a:spcBef>
              <a:spcPct val="0"/>
            </a:spcBef>
            <a:spcAft>
              <a:spcPct val="35000"/>
            </a:spcAft>
            <a:buNone/>
          </a:pPr>
          <a:r>
            <a:rPr lang="en-US" sz="1400" kern="1200"/>
            <a:t>6510, 6520, 6530, 6540, 6550. 6570</a:t>
          </a:r>
          <a:endParaRPr lang="en-US" sz="1400" kern="1200" dirty="0"/>
        </a:p>
      </dsp:txBody>
      <dsp:txXfrm>
        <a:off x="373555" y="4823483"/>
        <a:ext cx="4837813"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DB738-9B17-44B3-8CC5-FD7D10A0AFDA}">
      <dsp:nvSpPr>
        <dsp:cNvPr id="0" name=""/>
        <dsp:cNvSpPr/>
      </dsp:nvSpPr>
      <dsp:spPr>
        <a:xfrm>
          <a:off x="3269537" y="1267271"/>
          <a:ext cx="719814" cy="91440"/>
        </a:xfrm>
        <a:custGeom>
          <a:avLst/>
          <a:gdLst/>
          <a:ahLst/>
          <a:cxnLst/>
          <a:rect l="0" t="0" r="0" b="0"/>
          <a:pathLst>
            <a:path>
              <a:moveTo>
                <a:pt x="0" y="45720"/>
              </a:moveTo>
              <a:lnTo>
                <a:pt x="71981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0684" y="1309239"/>
        <a:ext cx="37520" cy="7504"/>
      </dsp:txXfrm>
    </dsp:sp>
    <dsp:sp modelId="{BFD1D2CE-6F11-4EEE-9847-C895AE42FE66}">
      <dsp:nvSpPr>
        <dsp:cNvPr id="0" name=""/>
        <dsp:cNvSpPr/>
      </dsp:nvSpPr>
      <dsp:spPr>
        <a:xfrm>
          <a:off x="8667" y="334190"/>
          <a:ext cx="3262670" cy="19576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874" tIns="167815" rIns="159874" bIns="167815" numCol="1" spcCol="1270" anchor="ctr" anchorCtr="0">
          <a:noAutofit/>
        </a:bodyPr>
        <a:lstStyle/>
        <a:p>
          <a:pPr marL="0" lvl="0" indent="0" algn="ctr" defTabSz="800100">
            <a:lnSpc>
              <a:spcPct val="90000"/>
            </a:lnSpc>
            <a:spcBef>
              <a:spcPct val="0"/>
            </a:spcBef>
            <a:spcAft>
              <a:spcPct val="35000"/>
            </a:spcAft>
            <a:buNone/>
          </a:pPr>
          <a:r>
            <a:rPr lang="en-US" sz="1800" b="1" kern="1200" dirty="0"/>
            <a:t>1.) Please send in 2025 employee rosters ASAP, if not already done.</a:t>
          </a:r>
          <a:endParaRPr lang="en-US" sz="1800" kern="1200" dirty="0"/>
        </a:p>
      </dsp:txBody>
      <dsp:txXfrm>
        <a:off x="8667" y="334190"/>
        <a:ext cx="3262670" cy="1957602"/>
      </dsp:txXfrm>
    </dsp:sp>
    <dsp:sp modelId="{BF24BC3B-DA2F-480A-8F75-A14791FC2AF5}">
      <dsp:nvSpPr>
        <dsp:cNvPr id="0" name=""/>
        <dsp:cNvSpPr/>
      </dsp:nvSpPr>
      <dsp:spPr>
        <a:xfrm>
          <a:off x="7282622" y="1267271"/>
          <a:ext cx="719814" cy="91440"/>
        </a:xfrm>
        <a:custGeom>
          <a:avLst/>
          <a:gdLst/>
          <a:ahLst/>
          <a:cxnLst/>
          <a:rect l="0" t="0" r="0" b="0"/>
          <a:pathLst>
            <a:path>
              <a:moveTo>
                <a:pt x="0" y="45720"/>
              </a:moveTo>
              <a:lnTo>
                <a:pt x="719814" y="45720"/>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23769" y="1309239"/>
        <a:ext cx="37520" cy="7504"/>
      </dsp:txXfrm>
    </dsp:sp>
    <dsp:sp modelId="{D432E4EE-7126-42A9-B45E-C4EF5EF58C64}">
      <dsp:nvSpPr>
        <dsp:cNvPr id="0" name=""/>
        <dsp:cNvSpPr/>
      </dsp:nvSpPr>
      <dsp:spPr>
        <a:xfrm>
          <a:off x="4021752" y="334190"/>
          <a:ext cx="3262670" cy="1957602"/>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874" tIns="167815" rIns="159874" bIns="167815" numCol="1" spcCol="1270" anchor="ctr" anchorCtr="0">
          <a:noAutofit/>
        </a:bodyPr>
        <a:lstStyle/>
        <a:p>
          <a:pPr marL="0" lvl="0" indent="0" algn="ctr" defTabSz="933450">
            <a:lnSpc>
              <a:spcPct val="90000"/>
            </a:lnSpc>
            <a:spcBef>
              <a:spcPct val="0"/>
            </a:spcBef>
            <a:spcAft>
              <a:spcPct val="35000"/>
            </a:spcAft>
            <a:buNone/>
          </a:pPr>
          <a:r>
            <a:rPr lang="en-US" sz="2100" b="1" kern="1200" dirty="0"/>
            <a:t>2</a:t>
          </a:r>
          <a:r>
            <a:rPr lang="en-US" sz="1800" b="1" kern="1200" dirty="0"/>
            <a:t>.) </a:t>
          </a:r>
          <a:r>
            <a:rPr lang="en-US" sz="1800" b="1" kern="1200" dirty="0" err="1"/>
            <a:t>Northstate</a:t>
          </a:r>
          <a:r>
            <a:rPr lang="en-US" sz="1800" b="1" kern="1200" dirty="0"/>
            <a:t> </a:t>
          </a:r>
          <a:r>
            <a:rPr lang="en-US" sz="1800" b="1" kern="1200" dirty="0" err="1"/>
            <a:t>PreHospital</a:t>
          </a:r>
          <a:r>
            <a:rPr lang="en-US" sz="1800" b="1" kern="1200" dirty="0"/>
            <a:t> Conference is</a:t>
          </a:r>
        </a:p>
        <a:p>
          <a:pPr marL="0" lvl="0" indent="0" algn="ctr" defTabSz="933450">
            <a:lnSpc>
              <a:spcPct val="90000"/>
            </a:lnSpc>
            <a:spcBef>
              <a:spcPct val="0"/>
            </a:spcBef>
            <a:spcAft>
              <a:spcPct val="35000"/>
            </a:spcAft>
            <a:buNone/>
          </a:pPr>
          <a:r>
            <a:rPr lang="en-US" sz="1800" b="1" kern="1200" dirty="0"/>
            <a:t> </a:t>
          </a:r>
          <a:r>
            <a:rPr lang="en-US" sz="1800" b="1" u="sng" kern="1200" dirty="0"/>
            <a:t>June 21, 2025</a:t>
          </a:r>
          <a:r>
            <a:rPr lang="en-US" sz="1800" b="1" kern="1200" dirty="0"/>
            <a:t>, </a:t>
          </a:r>
        </a:p>
        <a:p>
          <a:pPr marL="0" lvl="0" indent="0" algn="ctr" defTabSz="933450">
            <a:lnSpc>
              <a:spcPct val="90000"/>
            </a:lnSpc>
            <a:spcBef>
              <a:spcPct val="0"/>
            </a:spcBef>
            <a:spcAft>
              <a:spcPct val="35000"/>
            </a:spcAft>
            <a:buNone/>
          </a:pPr>
          <a:r>
            <a:rPr lang="en-US" sz="1800" b="1" kern="1200" dirty="0"/>
            <a:t>in Redding. </a:t>
          </a:r>
          <a:endParaRPr lang="en-US" sz="1800" kern="1200" dirty="0"/>
        </a:p>
      </dsp:txBody>
      <dsp:txXfrm>
        <a:off x="4021752" y="334190"/>
        <a:ext cx="3262670" cy="1957602"/>
      </dsp:txXfrm>
    </dsp:sp>
    <dsp:sp modelId="{B851A2AF-DFA1-4DCC-B145-B1B34F8FD87F}">
      <dsp:nvSpPr>
        <dsp:cNvPr id="0" name=""/>
        <dsp:cNvSpPr/>
      </dsp:nvSpPr>
      <dsp:spPr>
        <a:xfrm>
          <a:off x="1640002" y="2289992"/>
          <a:ext cx="8026169" cy="719814"/>
        </a:xfrm>
        <a:custGeom>
          <a:avLst/>
          <a:gdLst/>
          <a:ahLst/>
          <a:cxnLst/>
          <a:rect l="0" t="0" r="0" b="0"/>
          <a:pathLst>
            <a:path>
              <a:moveTo>
                <a:pt x="8026169" y="0"/>
              </a:moveTo>
              <a:lnTo>
                <a:pt x="8026169" y="377007"/>
              </a:lnTo>
              <a:lnTo>
                <a:pt x="0" y="377007"/>
              </a:lnTo>
              <a:lnTo>
                <a:pt x="0" y="719814"/>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1558" y="2646147"/>
        <a:ext cx="403058" cy="7504"/>
      </dsp:txXfrm>
    </dsp:sp>
    <dsp:sp modelId="{3BF05070-D24E-41E2-84EC-C8024B55DD93}">
      <dsp:nvSpPr>
        <dsp:cNvPr id="0" name=""/>
        <dsp:cNvSpPr/>
      </dsp:nvSpPr>
      <dsp:spPr>
        <a:xfrm>
          <a:off x="8034837" y="334190"/>
          <a:ext cx="3262670" cy="195760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874" tIns="167815" rIns="159874" bIns="167815" numCol="1" spcCol="1270" anchor="ctr" anchorCtr="0">
          <a:noAutofit/>
        </a:bodyPr>
        <a:lstStyle/>
        <a:p>
          <a:pPr marL="0" lvl="0" indent="0" algn="ctr" defTabSz="889000">
            <a:lnSpc>
              <a:spcPct val="90000"/>
            </a:lnSpc>
            <a:spcBef>
              <a:spcPct val="0"/>
            </a:spcBef>
            <a:spcAft>
              <a:spcPct val="35000"/>
            </a:spcAft>
            <a:buNone/>
          </a:pPr>
          <a:r>
            <a:rPr lang="en-US" sz="2000" b="1" kern="1200" dirty="0"/>
            <a:t>3.) Please invite your staff to attend MAC. We want providers to have input. </a:t>
          </a:r>
          <a:endParaRPr lang="en-US" sz="2000" kern="1200" dirty="0"/>
        </a:p>
      </dsp:txBody>
      <dsp:txXfrm>
        <a:off x="8034837" y="334190"/>
        <a:ext cx="3262670" cy="1957602"/>
      </dsp:txXfrm>
    </dsp:sp>
    <dsp:sp modelId="{4AC19085-CB70-42EC-8C9E-82D06B4126D5}">
      <dsp:nvSpPr>
        <dsp:cNvPr id="0" name=""/>
        <dsp:cNvSpPr/>
      </dsp:nvSpPr>
      <dsp:spPr>
        <a:xfrm>
          <a:off x="3269537" y="3975288"/>
          <a:ext cx="606795" cy="91440"/>
        </a:xfrm>
        <a:custGeom>
          <a:avLst/>
          <a:gdLst/>
          <a:ahLst/>
          <a:cxnLst/>
          <a:rect l="0" t="0" r="0" b="0"/>
          <a:pathLst>
            <a:path>
              <a:moveTo>
                <a:pt x="0" y="45720"/>
              </a:moveTo>
              <a:lnTo>
                <a:pt x="606795"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7000" y="4017256"/>
        <a:ext cx="31869" cy="7504"/>
      </dsp:txXfrm>
    </dsp:sp>
    <dsp:sp modelId="{9DB2159B-D3D1-4147-B90E-3ECCC41E4FED}">
      <dsp:nvSpPr>
        <dsp:cNvPr id="0" name=""/>
        <dsp:cNvSpPr/>
      </dsp:nvSpPr>
      <dsp:spPr>
        <a:xfrm>
          <a:off x="8667" y="3042207"/>
          <a:ext cx="3262670" cy="1957602"/>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874" tIns="167815" rIns="159874" bIns="167815" numCol="1" spcCol="1270" anchor="ctr" anchorCtr="0">
          <a:noAutofit/>
        </a:bodyPr>
        <a:lstStyle/>
        <a:p>
          <a:pPr marL="0" lvl="0" indent="0" algn="ctr" defTabSz="889000">
            <a:lnSpc>
              <a:spcPct val="90000"/>
            </a:lnSpc>
            <a:spcBef>
              <a:spcPct val="0"/>
            </a:spcBef>
            <a:spcAft>
              <a:spcPct val="35000"/>
            </a:spcAft>
            <a:buNone/>
          </a:pPr>
          <a:r>
            <a:rPr lang="en-US" sz="2000" b="1" kern="1200" dirty="0"/>
            <a:t>4.) Will be including run reviews at future MAC meetings when time allows</a:t>
          </a:r>
          <a:endParaRPr lang="en-US" sz="2000" kern="1200" dirty="0"/>
        </a:p>
      </dsp:txBody>
      <dsp:txXfrm>
        <a:off x="8667" y="3042207"/>
        <a:ext cx="3262670" cy="1957602"/>
      </dsp:txXfrm>
    </dsp:sp>
    <dsp:sp modelId="{1B7B8F11-EF7C-47C5-88F8-5186971A9FBB}">
      <dsp:nvSpPr>
        <dsp:cNvPr id="0" name=""/>
        <dsp:cNvSpPr/>
      </dsp:nvSpPr>
      <dsp:spPr>
        <a:xfrm>
          <a:off x="3908733" y="3042207"/>
          <a:ext cx="3262670" cy="195760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874" tIns="167815" rIns="159874" bIns="167815" numCol="1" spcCol="1270" anchor="ctr" anchorCtr="0">
          <a:noAutofit/>
        </a:bodyPr>
        <a:lstStyle/>
        <a:p>
          <a:pPr marL="0" lvl="0" indent="0" algn="ctr" defTabSz="1066800">
            <a:lnSpc>
              <a:spcPct val="90000"/>
            </a:lnSpc>
            <a:spcBef>
              <a:spcPct val="0"/>
            </a:spcBef>
            <a:spcAft>
              <a:spcPct val="35000"/>
            </a:spcAft>
            <a:buNone/>
          </a:pPr>
          <a:r>
            <a:rPr lang="en-US" sz="2400" b="1" kern="1200" dirty="0"/>
            <a:t>5.) Inspection    scheduling</a:t>
          </a:r>
          <a:endParaRPr lang="en-US" sz="2400" kern="1200" dirty="0"/>
        </a:p>
      </dsp:txBody>
      <dsp:txXfrm>
        <a:off x="3908733" y="3042207"/>
        <a:ext cx="3262670" cy="1957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4240C-4D0B-4733-84F5-6C09C234BCCB}">
      <dsp:nvSpPr>
        <dsp:cNvPr id="0" name=""/>
        <dsp:cNvSpPr/>
      </dsp:nvSpPr>
      <dsp:spPr>
        <a:xfrm>
          <a:off x="0" y="169884"/>
          <a:ext cx="6733617" cy="743535"/>
        </a:xfrm>
        <a:prstGeom prst="roundRect">
          <a:avLst/>
        </a:prstGeom>
        <a:solidFill>
          <a:srgbClr val="51C9AD"/>
        </a:solidFill>
        <a:ln w="127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Use QR Code or Link to:</a:t>
          </a:r>
        </a:p>
      </dsp:txBody>
      <dsp:txXfrm>
        <a:off x="36296" y="206180"/>
        <a:ext cx="6661025" cy="670943"/>
      </dsp:txXfrm>
    </dsp:sp>
    <dsp:sp modelId="{EEA9E9D5-F3FE-4521-88C0-E6F3FEFC9F52}">
      <dsp:nvSpPr>
        <dsp:cNvPr id="0" name=""/>
        <dsp:cNvSpPr/>
      </dsp:nvSpPr>
      <dsp:spPr>
        <a:xfrm>
          <a:off x="0" y="913419"/>
          <a:ext cx="6733617" cy="391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9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Fill Out Evaluation &amp; Answer Test Questions</a:t>
          </a:r>
        </a:p>
        <a:p>
          <a:pPr marL="228600" lvl="1" indent="-228600" algn="l" defTabSz="1066800">
            <a:lnSpc>
              <a:spcPct val="90000"/>
            </a:lnSpc>
            <a:spcBef>
              <a:spcPct val="0"/>
            </a:spcBef>
            <a:spcAft>
              <a:spcPct val="20000"/>
            </a:spcAft>
            <a:buChar char="•"/>
          </a:pPr>
          <a:r>
            <a:rPr lang="en-US" sz="2400" kern="1200" dirty="0"/>
            <a:t>Include </a:t>
          </a:r>
          <a:r>
            <a:rPr lang="en-US" sz="2400" b="1" kern="1200" dirty="0"/>
            <a:t>Name,</a:t>
          </a:r>
          <a:r>
            <a:rPr lang="en-US" sz="2400" kern="1200" dirty="0"/>
            <a:t> </a:t>
          </a:r>
          <a:r>
            <a:rPr lang="en-US" sz="2400" b="1" kern="1200" dirty="0"/>
            <a:t>Certification #,</a:t>
          </a:r>
          <a:r>
            <a:rPr lang="en-US" sz="2400" kern="1200" dirty="0"/>
            <a:t> and </a:t>
          </a:r>
          <a:r>
            <a:rPr lang="en-US" sz="2400" b="1" kern="1200" dirty="0"/>
            <a:t>Level</a:t>
          </a:r>
          <a:endParaRPr lang="en-US" sz="2400" kern="1200" dirty="0"/>
        </a:p>
        <a:p>
          <a:pPr marL="228600" lvl="1" indent="-228600" algn="l" defTabSz="1066800">
            <a:lnSpc>
              <a:spcPct val="90000"/>
            </a:lnSpc>
            <a:spcBef>
              <a:spcPct val="0"/>
            </a:spcBef>
            <a:spcAft>
              <a:spcPct val="20000"/>
            </a:spcAft>
            <a:buChar char="•"/>
          </a:pPr>
          <a:r>
            <a:rPr lang="en-US" sz="2400" kern="1200" dirty="0"/>
            <a:t>Use the </a:t>
          </a:r>
          <a:r>
            <a:rPr lang="en-US" sz="2400" b="1" kern="1200" dirty="0"/>
            <a:t>email</a:t>
          </a:r>
          <a:r>
            <a:rPr lang="en-US" sz="2400" kern="1200" dirty="0"/>
            <a:t> you want your CEU’s sent to</a:t>
          </a:r>
        </a:p>
        <a:p>
          <a:pPr marL="228600" lvl="1" indent="-228600" algn="l" defTabSz="1066800">
            <a:lnSpc>
              <a:spcPct val="90000"/>
            </a:lnSpc>
            <a:spcBef>
              <a:spcPct val="0"/>
            </a:spcBef>
            <a:spcAft>
              <a:spcPct val="20000"/>
            </a:spcAft>
            <a:buChar char="•"/>
          </a:pPr>
          <a:r>
            <a:rPr lang="en-US" sz="2400" kern="1200" dirty="0"/>
            <a:t>Each Run Review will be worth one </a:t>
          </a:r>
          <a:r>
            <a:rPr lang="en-US" sz="2400" b="1" kern="1200" dirty="0"/>
            <a:t>(1) </a:t>
          </a:r>
          <a:r>
            <a:rPr lang="en-US" sz="2400" kern="1200" dirty="0"/>
            <a:t>CEU</a:t>
          </a:r>
          <a:r>
            <a:rPr lang="en-US" sz="2400" b="1" kern="1200" dirty="0"/>
            <a:t> </a:t>
          </a:r>
          <a:r>
            <a:rPr lang="en-US" sz="2400" kern="1200" dirty="0"/>
            <a:t>Hour</a:t>
          </a:r>
        </a:p>
        <a:p>
          <a:pPr marL="228600" lvl="1" indent="-228600" algn="l" defTabSz="1066800">
            <a:lnSpc>
              <a:spcPct val="90000"/>
            </a:lnSpc>
            <a:spcBef>
              <a:spcPct val="0"/>
            </a:spcBef>
            <a:spcAft>
              <a:spcPct val="20000"/>
            </a:spcAft>
            <a:buChar char="•"/>
          </a:pPr>
          <a:r>
            <a:rPr lang="en-US" sz="2400" kern="1200" dirty="0"/>
            <a:t>Link to get CEUs will be open for </a:t>
          </a:r>
          <a:r>
            <a:rPr lang="en-US" sz="2400" b="1" u="sng" kern="1200" dirty="0"/>
            <a:t>2 weeks </a:t>
          </a:r>
          <a:r>
            <a:rPr lang="en-US" sz="2400" kern="1200" dirty="0"/>
            <a:t>following the completion of the MAC Meeting </a:t>
          </a:r>
        </a:p>
        <a:p>
          <a:pPr marL="228600" lvl="1" indent="-228600" algn="l" defTabSz="1066800">
            <a:lnSpc>
              <a:spcPct val="90000"/>
            </a:lnSpc>
            <a:spcBef>
              <a:spcPct val="0"/>
            </a:spcBef>
            <a:spcAft>
              <a:spcPct val="20000"/>
            </a:spcAft>
            <a:buChar char="•"/>
          </a:pPr>
          <a:r>
            <a:rPr lang="en-US" sz="2400" u="sng" kern="1200" dirty="0"/>
            <a:t>Sign roster (in chat)</a:t>
          </a:r>
          <a:r>
            <a:rPr lang="en-US" sz="2400" u="none" kern="1200" dirty="0"/>
            <a:t>, </a:t>
          </a:r>
          <a:r>
            <a:rPr lang="en-US" sz="2400" kern="1200" dirty="0"/>
            <a:t>evaluation form, and test </a:t>
          </a:r>
          <a:r>
            <a:rPr lang="en-US" sz="2400" b="1" kern="1200" dirty="0"/>
            <a:t>must</a:t>
          </a:r>
          <a:r>
            <a:rPr lang="en-US" sz="2400" kern="1200" dirty="0"/>
            <a:t> be completed to be eligible for CEU’s</a:t>
          </a:r>
        </a:p>
        <a:p>
          <a:pPr marL="228600" lvl="1" indent="-228600" algn="l" defTabSz="1066800">
            <a:lnSpc>
              <a:spcPct val="90000"/>
            </a:lnSpc>
            <a:spcBef>
              <a:spcPct val="0"/>
            </a:spcBef>
            <a:spcAft>
              <a:spcPct val="20000"/>
            </a:spcAft>
            <a:buChar char="•"/>
          </a:pPr>
          <a:r>
            <a:rPr lang="en-US" sz="2400" kern="1200" dirty="0"/>
            <a:t>If you miss the 2-week deadline, you will not be eligible for CEUs for that meeting</a:t>
          </a:r>
        </a:p>
      </dsp:txBody>
      <dsp:txXfrm>
        <a:off x="0" y="913419"/>
        <a:ext cx="6733617" cy="3914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56BBE-6FC4-4B98-8009-2DABB1E80CB4}">
      <dsp:nvSpPr>
        <dsp:cNvPr id="0" name=""/>
        <dsp:cNvSpPr/>
      </dsp:nvSpPr>
      <dsp:spPr>
        <a:xfrm>
          <a:off x="0" y="137820"/>
          <a:ext cx="6900512"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Will be emailed at least 2 weeks prior to scheduled meeting</a:t>
          </a:r>
        </a:p>
      </dsp:txBody>
      <dsp:txXfrm>
        <a:off x="48547" y="186367"/>
        <a:ext cx="6803418" cy="897406"/>
      </dsp:txXfrm>
    </dsp:sp>
    <dsp:sp modelId="{C40E72B0-1C76-4759-BAFC-6B3C7768E818}">
      <dsp:nvSpPr>
        <dsp:cNvPr id="0" name=""/>
        <dsp:cNvSpPr/>
      </dsp:nvSpPr>
      <dsp:spPr>
        <a:xfrm>
          <a:off x="0" y="1204320"/>
          <a:ext cx="6900512" cy="9945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Will include proposed updates to the policies, procedures, or treatment guidelines </a:t>
          </a:r>
        </a:p>
      </dsp:txBody>
      <dsp:txXfrm>
        <a:off x="48547" y="1252867"/>
        <a:ext cx="6803418" cy="897406"/>
      </dsp:txXfrm>
    </dsp:sp>
    <dsp:sp modelId="{C3B54D10-C41A-46BF-9967-3276E54BE65A}">
      <dsp:nvSpPr>
        <dsp:cNvPr id="0" name=""/>
        <dsp:cNvSpPr/>
      </dsp:nvSpPr>
      <dsp:spPr>
        <a:xfrm>
          <a:off x="0" y="2270820"/>
          <a:ext cx="6900512" cy="9945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Invite providers for input</a:t>
          </a:r>
        </a:p>
      </dsp:txBody>
      <dsp:txXfrm>
        <a:off x="48547" y="2319367"/>
        <a:ext cx="6803418" cy="897406"/>
      </dsp:txXfrm>
    </dsp:sp>
    <dsp:sp modelId="{89608086-25BF-4A64-8A7F-68B0A3C243C5}">
      <dsp:nvSpPr>
        <dsp:cNvPr id="0" name=""/>
        <dsp:cNvSpPr/>
      </dsp:nvSpPr>
      <dsp:spPr>
        <a:xfrm>
          <a:off x="0" y="3337320"/>
          <a:ext cx="6900512" cy="9945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Will include agenda for the following MAC meeting and zoom link </a:t>
          </a:r>
        </a:p>
      </dsp:txBody>
      <dsp:txXfrm>
        <a:off x="48547" y="3385867"/>
        <a:ext cx="6803418" cy="897406"/>
      </dsp:txXfrm>
    </dsp:sp>
    <dsp:sp modelId="{F0BF7548-288C-4C18-8DD8-F5686D6A8926}">
      <dsp:nvSpPr>
        <dsp:cNvPr id="0" name=""/>
        <dsp:cNvSpPr/>
      </dsp:nvSpPr>
      <dsp:spPr>
        <a:xfrm>
          <a:off x="0" y="4403820"/>
          <a:ext cx="6900512"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Will</a:t>
          </a:r>
          <a:r>
            <a:rPr lang="en-US" sz="2500" kern="1200" baseline="0" dirty="0"/>
            <a:t> include guided notes correlating with information in presentation to use when reviewing</a:t>
          </a:r>
          <a:endParaRPr lang="en-US" sz="2500" kern="1200" dirty="0"/>
        </a:p>
      </dsp:txBody>
      <dsp:txXfrm>
        <a:off x="48547" y="4452367"/>
        <a:ext cx="6803418" cy="897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01B54-D1C3-48FA-B96F-4C1C1EA0CAEB}">
      <dsp:nvSpPr>
        <dsp:cNvPr id="0" name=""/>
        <dsp:cNvSpPr/>
      </dsp:nvSpPr>
      <dsp:spPr>
        <a:xfrm>
          <a:off x="4206240" y="531"/>
          <a:ext cx="6309360" cy="669458"/>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a:t>1000 to 1200</a:t>
          </a:r>
        </a:p>
      </dsp:txBody>
      <dsp:txXfrm>
        <a:off x="4206240" y="84213"/>
        <a:ext cx="6058313" cy="502094"/>
      </dsp:txXfrm>
    </dsp:sp>
    <dsp:sp modelId="{BA4569E4-D815-44EB-B704-290470BB67AF}">
      <dsp:nvSpPr>
        <dsp:cNvPr id="0" name=""/>
        <dsp:cNvSpPr/>
      </dsp:nvSpPr>
      <dsp:spPr>
        <a:xfrm>
          <a:off x="0" y="531"/>
          <a:ext cx="4206240" cy="6694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February 12, 2025</a:t>
          </a:r>
        </a:p>
      </dsp:txBody>
      <dsp:txXfrm>
        <a:off x="32680" y="33211"/>
        <a:ext cx="4140880" cy="604098"/>
      </dsp:txXfrm>
    </dsp:sp>
    <dsp:sp modelId="{C49F6D5D-8EFC-49A8-ADCB-80E8A3418838}">
      <dsp:nvSpPr>
        <dsp:cNvPr id="0" name=""/>
        <dsp:cNvSpPr/>
      </dsp:nvSpPr>
      <dsp:spPr>
        <a:xfrm>
          <a:off x="4206240" y="736935"/>
          <a:ext cx="6309360" cy="669458"/>
        </a:xfrm>
        <a:prstGeom prst="rightArrow">
          <a:avLst>
            <a:gd name="adj1" fmla="val 75000"/>
            <a:gd name="adj2" fmla="val 50000"/>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a:t>1000 to 1200</a:t>
          </a:r>
        </a:p>
      </dsp:txBody>
      <dsp:txXfrm>
        <a:off x="4206240" y="820617"/>
        <a:ext cx="6058313" cy="502094"/>
      </dsp:txXfrm>
    </dsp:sp>
    <dsp:sp modelId="{48F0B059-B0C4-4A64-B855-61B4C1D1D12F}">
      <dsp:nvSpPr>
        <dsp:cNvPr id="0" name=""/>
        <dsp:cNvSpPr/>
      </dsp:nvSpPr>
      <dsp:spPr>
        <a:xfrm>
          <a:off x="0" y="736935"/>
          <a:ext cx="4206240" cy="66945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April 9, 2025</a:t>
          </a:r>
        </a:p>
      </dsp:txBody>
      <dsp:txXfrm>
        <a:off x="32680" y="769615"/>
        <a:ext cx="4140880" cy="604098"/>
      </dsp:txXfrm>
    </dsp:sp>
    <dsp:sp modelId="{6E12A75E-D2E8-4A25-9B0E-BB4DA495C6D4}">
      <dsp:nvSpPr>
        <dsp:cNvPr id="0" name=""/>
        <dsp:cNvSpPr/>
      </dsp:nvSpPr>
      <dsp:spPr>
        <a:xfrm>
          <a:off x="4206240" y="1473340"/>
          <a:ext cx="6309360" cy="669458"/>
        </a:xfrm>
        <a:prstGeom prst="rightArrow">
          <a:avLst>
            <a:gd name="adj1" fmla="val 75000"/>
            <a:gd name="adj2" fmla="val 50000"/>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a:t>1000 to 1200</a:t>
          </a:r>
        </a:p>
      </dsp:txBody>
      <dsp:txXfrm>
        <a:off x="4206240" y="1557022"/>
        <a:ext cx="6058313" cy="502094"/>
      </dsp:txXfrm>
    </dsp:sp>
    <dsp:sp modelId="{6B32456A-00CF-4F52-8496-BBF0F512FCAF}">
      <dsp:nvSpPr>
        <dsp:cNvPr id="0" name=""/>
        <dsp:cNvSpPr/>
      </dsp:nvSpPr>
      <dsp:spPr>
        <a:xfrm>
          <a:off x="0" y="1473340"/>
          <a:ext cx="4206240" cy="66945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June 11, 2025</a:t>
          </a:r>
        </a:p>
      </dsp:txBody>
      <dsp:txXfrm>
        <a:off x="32680" y="1506020"/>
        <a:ext cx="4140880" cy="604098"/>
      </dsp:txXfrm>
    </dsp:sp>
    <dsp:sp modelId="{7EDE6BCF-E22C-4E01-997A-9887EBCD05A5}">
      <dsp:nvSpPr>
        <dsp:cNvPr id="0" name=""/>
        <dsp:cNvSpPr/>
      </dsp:nvSpPr>
      <dsp:spPr>
        <a:xfrm>
          <a:off x="4206240" y="2209744"/>
          <a:ext cx="6309360" cy="669458"/>
        </a:xfrm>
        <a:prstGeom prst="rightArrow">
          <a:avLst>
            <a:gd name="adj1" fmla="val 75000"/>
            <a:gd name="adj2" fmla="val 50000"/>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a:t>1000 to 1200</a:t>
          </a:r>
        </a:p>
      </dsp:txBody>
      <dsp:txXfrm>
        <a:off x="4206240" y="2293426"/>
        <a:ext cx="6058313" cy="502094"/>
      </dsp:txXfrm>
    </dsp:sp>
    <dsp:sp modelId="{2AED1F25-1FF3-44AD-8AFF-64B191AD9E62}">
      <dsp:nvSpPr>
        <dsp:cNvPr id="0" name=""/>
        <dsp:cNvSpPr/>
      </dsp:nvSpPr>
      <dsp:spPr>
        <a:xfrm>
          <a:off x="0" y="2209744"/>
          <a:ext cx="4206240" cy="66945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August 13, 2025</a:t>
          </a:r>
        </a:p>
      </dsp:txBody>
      <dsp:txXfrm>
        <a:off x="32680" y="2242424"/>
        <a:ext cx="4140880" cy="604098"/>
      </dsp:txXfrm>
    </dsp:sp>
    <dsp:sp modelId="{5717BA50-A128-46E0-9A24-D1FB82066439}">
      <dsp:nvSpPr>
        <dsp:cNvPr id="0" name=""/>
        <dsp:cNvSpPr/>
      </dsp:nvSpPr>
      <dsp:spPr>
        <a:xfrm>
          <a:off x="4206240" y="2946149"/>
          <a:ext cx="6309360" cy="669458"/>
        </a:xfrm>
        <a:prstGeom prst="rightArrow">
          <a:avLst>
            <a:gd name="adj1" fmla="val 75000"/>
            <a:gd name="adj2" fmla="val 50000"/>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a:t>1000 to 1200</a:t>
          </a:r>
        </a:p>
      </dsp:txBody>
      <dsp:txXfrm>
        <a:off x="4206240" y="3029831"/>
        <a:ext cx="6058313" cy="502094"/>
      </dsp:txXfrm>
    </dsp:sp>
    <dsp:sp modelId="{7DFE8C40-8DB9-4379-911F-915CA18A3184}">
      <dsp:nvSpPr>
        <dsp:cNvPr id="0" name=""/>
        <dsp:cNvSpPr/>
      </dsp:nvSpPr>
      <dsp:spPr>
        <a:xfrm>
          <a:off x="0" y="2946149"/>
          <a:ext cx="4206240" cy="66945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October 8, 2025</a:t>
          </a:r>
        </a:p>
      </dsp:txBody>
      <dsp:txXfrm>
        <a:off x="32680" y="2978829"/>
        <a:ext cx="4140880" cy="604098"/>
      </dsp:txXfrm>
    </dsp:sp>
    <dsp:sp modelId="{FD76D7F8-923B-4133-8E28-F4BE14040AB0}">
      <dsp:nvSpPr>
        <dsp:cNvPr id="0" name=""/>
        <dsp:cNvSpPr/>
      </dsp:nvSpPr>
      <dsp:spPr>
        <a:xfrm>
          <a:off x="4206240" y="3682554"/>
          <a:ext cx="6309360" cy="669458"/>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a:t>1000 to 1200</a:t>
          </a:r>
        </a:p>
      </dsp:txBody>
      <dsp:txXfrm>
        <a:off x="4206240" y="3766236"/>
        <a:ext cx="6058313" cy="502094"/>
      </dsp:txXfrm>
    </dsp:sp>
    <dsp:sp modelId="{989E2D65-C127-4B20-A7E3-D66C47A8C647}">
      <dsp:nvSpPr>
        <dsp:cNvPr id="0" name=""/>
        <dsp:cNvSpPr/>
      </dsp:nvSpPr>
      <dsp:spPr>
        <a:xfrm>
          <a:off x="0" y="3682554"/>
          <a:ext cx="4206240" cy="66945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December 10, 2025</a:t>
          </a:r>
        </a:p>
      </dsp:txBody>
      <dsp:txXfrm>
        <a:off x="32680" y="3715234"/>
        <a:ext cx="4140880" cy="6040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7T15:41:51.1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0,'2430'0'0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15:41:56.3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1 116,'27'0,"1"-1,-1-2,39-9,-29 6,-1 2,1 1,49 3,-43 0,85-9,72-12,-49 8,74-16,-136 20,1 4,108 7,-52 1,780-3,-902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15:41:59.0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28,'557'0,"-523"1,60 12,-59-7,56 2,-28-7,125-4,-48-24,-52 4,-68 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7T15:51:08.0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 0,'11807'-112'0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C3BBB-A67A-4627-9D0E-67C8477ACD13}"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6EACA-7C93-4CDA-BB9A-576963871F56}" type="slidenum">
              <a:rPr lang="en-US" smtClean="0"/>
              <a:t>‹#›</a:t>
            </a:fld>
            <a:endParaRPr lang="en-US"/>
          </a:p>
        </p:txBody>
      </p:sp>
    </p:spTree>
    <p:extLst>
      <p:ext uri="{BB962C8B-B14F-4D97-AF65-F5344CB8AC3E}">
        <p14:creationId xmlns:p14="http://schemas.microsoft.com/office/powerpoint/2010/main" val="106608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6EACA-7C93-4CDA-BB9A-576963871F56}" type="slidenum">
              <a:rPr lang="en-US" smtClean="0"/>
              <a:t>4</a:t>
            </a:fld>
            <a:endParaRPr lang="en-US"/>
          </a:p>
        </p:txBody>
      </p:sp>
    </p:spTree>
    <p:extLst>
      <p:ext uri="{BB962C8B-B14F-4D97-AF65-F5344CB8AC3E}">
        <p14:creationId xmlns:p14="http://schemas.microsoft.com/office/powerpoint/2010/main" val="170338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6EACA-7C93-4CDA-BB9A-576963871F56}" type="slidenum">
              <a:rPr lang="en-US" smtClean="0"/>
              <a:t>5</a:t>
            </a:fld>
            <a:endParaRPr lang="en-US"/>
          </a:p>
        </p:txBody>
      </p:sp>
    </p:spTree>
    <p:extLst>
      <p:ext uri="{BB962C8B-B14F-4D97-AF65-F5344CB8AC3E}">
        <p14:creationId xmlns:p14="http://schemas.microsoft.com/office/powerpoint/2010/main" val="104767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6EACA-7C93-4CDA-BB9A-576963871F56}" type="slidenum">
              <a:rPr lang="en-US" smtClean="0"/>
              <a:t>6</a:t>
            </a:fld>
            <a:endParaRPr lang="en-US"/>
          </a:p>
        </p:txBody>
      </p:sp>
    </p:spTree>
    <p:extLst>
      <p:ext uri="{BB962C8B-B14F-4D97-AF65-F5344CB8AC3E}">
        <p14:creationId xmlns:p14="http://schemas.microsoft.com/office/powerpoint/2010/main" val="104800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161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07598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29556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11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179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364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782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45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763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9144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2/11/2025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412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2/11/2025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30029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9BDC9-F5DC-4A16-9583-2F8CE418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656945" y="3553622"/>
            <a:ext cx="9144000" cy="646785"/>
          </a:xfrm>
        </p:spPr>
        <p:txBody>
          <a:bodyPr>
            <a:normAutofit/>
          </a:bodyPr>
          <a:lstStyle/>
          <a:p>
            <a:r>
              <a:rPr lang="en-US" b="1" dirty="0"/>
              <a:t>Medical Advisory Committee</a:t>
            </a:r>
          </a:p>
        </p:txBody>
      </p:sp>
      <p:sp>
        <p:nvSpPr>
          <p:cNvPr id="12" name="Freeform: Shape 11">
            <a:extLst>
              <a:ext uri="{FF2B5EF4-FFF2-40B4-BE49-F238E27FC236}">
                <a16:creationId xmlns:a16="http://schemas.microsoft.com/office/drawing/2014/main" id="{903CE7F4-D1BB-4A5B-8E96-91517764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pic>
        <p:nvPicPr>
          <p:cNvPr id="5" name="Picture 4" descr="A blue text on a black background&#10;&#10;Description automatically generated">
            <a:extLst>
              <a:ext uri="{FF2B5EF4-FFF2-40B4-BE49-F238E27FC236}">
                <a16:creationId xmlns:a16="http://schemas.microsoft.com/office/drawing/2014/main" id="{5C41ACC2-6D11-CF61-D88B-3ED6D9397E3F}"/>
              </a:ext>
            </a:extLst>
          </p:cNvPr>
          <p:cNvPicPr>
            <a:picLocks noChangeAspect="1"/>
          </p:cNvPicPr>
          <p:nvPr/>
        </p:nvPicPr>
        <p:blipFill>
          <a:blip r:embed="rId2"/>
          <a:stretch>
            <a:fillRect/>
          </a:stretch>
        </p:blipFill>
        <p:spPr>
          <a:xfrm>
            <a:off x="787940" y="2196329"/>
            <a:ext cx="4723014" cy="1431216"/>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0397F-FC3E-366A-E12A-67C854CFCA90}"/>
              </a:ext>
            </a:extLst>
          </p:cNvPr>
          <p:cNvSpPr txBox="1"/>
          <p:nvPr/>
        </p:nvSpPr>
        <p:spPr>
          <a:xfrm>
            <a:off x="7191376" y="1790272"/>
            <a:ext cx="4248149" cy="3300904"/>
          </a:xfrm>
          <a:prstGeom prst="rect">
            <a:avLst/>
          </a:prstGeom>
          <a:noFill/>
        </p:spPr>
        <p:txBody>
          <a:bodyPr wrap="square" rtlCol="0">
            <a:spAutoFit/>
          </a:bodyPr>
          <a:lstStyle/>
          <a:p>
            <a:pPr algn="ctr"/>
            <a:r>
              <a:rPr lang="en-US" sz="1800" kern="0" dirty="0">
                <a:solidFill>
                  <a:srgbClr val="57B4D1"/>
                </a:solidFill>
                <a:effectLst/>
                <a:latin typeface="Arial" panose="020B0604020202020204" pitchFamily="34" charset="0"/>
                <a:ea typeface="Times New Roman" panose="02020603050405020304" pitchFamily="18" charset="0"/>
                <a:cs typeface="Times New Roman" panose="02020603050405020304" pitchFamily="18" charset="0"/>
              </a:rPr>
              <a:t>*Will be implemented in </a:t>
            </a:r>
          </a:p>
          <a:p>
            <a:pPr algn="ctr"/>
            <a:r>
              <a:rPr lang="en-US" sz="1800" kern="0" dirty="0">
                <a:solidFill>
                  <a:srgbClr val="57B4D1"/>
                </a:solidFill>
                <a:effectLst/>
                <a:latin typeface="Arial" panose="020B0604020202020204" pitchFamily="34" charset="0"/>
                <a:ea typeface="Times New Roman" panose="02020603050405020304" pitchFamily="18" charset="0"/>
                <a:cs typeface="Times New Roman" panose="02020603050405020304" pitchFamily="18" charset="0"/>
              </a:rPr>
              <a:t>911 and IFT</a:t>
            </a:r>
          </a:p>
          <a:p>
            <a:pPr algn="ctr"/>
            <a:endParaRPr lang="en-US" kern="0" dirty="0">
              <a:solidFill>
                <a:srgbClr val="57B4D1"/>
              </a:solidFill>
              <a:latin typeface="Arial" panose="020B0604020202020204" pitchFamily="34" charset="0"/>
              <a:cs typeface="Times New Roman" panose="02020603050405020304" pitchFamily="18" charset="0"/>
            </a:endParaRPr>
          </a:p>
          <a:p>
            <a:pPr algn="ctr"/>
            <a:r>
              <a:rPr lang="en-US" kern="0" dirty="0">
                <a:solidFill>
                  <a:srgbClr val="57B4D1"/>
                </a:solidFill>
                <a:latin typeface="Arial" panose="020B0604020202020204" pitchFamily="34" charset="0"/>
                <a:cs typeface="Times New Roman" panose="02020603050405020304" pitchFamily="18" charset="0"/>
              </a:rPr>
              <a:t>1203-Respiratory Distress</a:t>
            </a:r>
          </a:p>
          <a:p>
            <a:pPr algn="ctr"/>
            <a:r>
              <a:rPr lang="en-US" sz="1050" kern="0" dirty="0">
                <a:solidFill>
                  <a:srgbClr val="57B4D1"/>
                </a:solidFill>
                <a:latin typeface="Arial" panose="020B0604020202020204" pitchFamily="34" charset="0"/>
                <a:cs typeface="Times New Roman" panose="02020603050405020304" pitchFamily="18" charset="0"/>
              </a:rPr>
              <a:t>(Page 2)</a:t>
            </a:r>
          </a:p>
          <a:p>
            <a:pPr algn="ctr"/>
            <a:endParaRPr lang="en-US" kern="0" dirty="0">
              <a:solidFill>
                <a:srgbClr val="57B4D1"/>
              </a:solidFill>
              <a:latin typeface="Arial" panose="020B0604020202020204" pitchFamily="34" charset="0"/>
              <a:cs typeface="Times New Roman" panose="02020603050405020304" pitchFamily="18" charset="0"/>
            </a:endParaRPr>
          </a:p>
          <a:p>
            <a:pPr algn="ctr"/>
            <a:r>
              <a:rPr lang="en-US" kern="0" dirty="0">
                <a:solidFill>
                  <a:srgbClr val="57B4D1"/>
                </a:solidFill>
                <a:latin typeface="Arial" panose="020B0604020202020204" pitchFamily="34" charset="0"/>
                <a:cs typeface="Times New Roman" panose="02020603050405020304" pitchFamily="18" charset="0"/>
              </a:rPr>
              <a:t>1708-Interfacility Transfer High Flow Nasal Canula</a:t>
            </a:r>
          </a:p>
          <a:p>
            <a:pPr algn="ctr"/>
            <a:r>
              <a:rPr lang="en-US" kern="0" dirty="0">
                <a:solidFill>
                  <a:srgbClr val="57B4D1"/>
                </a:solidFill>
                <a:latin typeface="Arial" panose="020B0604020202020204" pitchFamily="34" charset="0"/>
                <a:cs typeface="Times New Roman" panose="02020603050405020304" pitchFamily="18" charset="0"/>
              </a:rPr>
              <a:t> </a:t>
            </a:r>
            <a:r>
              <a:rPr lang="en-US" sz="1200" kern="0" dirty="0">
                <a:solidFill>
                  <a:srgbClr val="57B4D1"/>
                </a:solidFill>
                <a:latin typeface="Arial" panose="020B0604020202020204" pitchFamily="34" charset="0"/>
                <a:cs typeface="Times New Roman" panose="02020603050405020304" pitchFamily="18" charset="0"/>
              </a:rPr>
              <a:t>(Released 1/1/2025)</a:t>
            </a:r>
          </a:p>
          <a:p>
            <a:pPr algn="ctr"/>
            <a:endParaRPr lang="en-US" kern="0" dirty="0">
              <a:solidFill>
                <a:srgbClr val="57B4D1"/>
              </a:solidFill>
              <a:latin typeface="Arial" panose="020B0604020202020204" pitchFamily="34" charset="0"/>
              <a:cs typeface="Times New Roman" panose="02020603050405020304" pitchFamily="18" charset="0"/>
            </a:endParaRPr>
          </a:p>
          <a:p>
            <a:pPr algn="ctr"/>
            <a:r>
              <a:rPr lang="en-US" kern="0" dirty="0">
                <a:solidFill>
                  <a:srgbClr val="57B4D1"/>
                </a:solidFill>
                <a:latin typeface="Arial" panose="020B0604020202020204" pitchFamily="34" charset="0"/>
                <a:cs typeface="Times New Roman" panose="02020603050405020304" pitchFamily="18" charset="0"/>
              </a:rPr>
              <a:t>1836-Procedure</a:t>
            </a:r>
          </a:p>
          <a:p>
            <a:pPr algn="ctr"/>
            <a:endParaRPr lang="en-US" dirty="0">
              <a:solidFill>
                <a:srgbClr val="57B4D1"/>
              </a:solidFill>
            </a:endParaRPr>
          </a:p>
        </p:txBody>
      </p:sp>
      <p:sp>
        <p:nvSpPr>
          <p:cNvPr id="3" name="TextBox 2">
            <a:extLst>
              <a:ext uri="{FF2B5EF4-FFF2-40B4-BE49-F238E27FC236}">
                <a16:creationId xmlns:a16="http://schemas.microsoft.com/office/drawing/2014/main" id="{A33E15FF-E5F0-3539-BF52-7DC794E28405}"/>
              </a:ext>
            </a:extLst>
          </p:cNvPr>
          <p:cNvSpPr txBox="1"/>
          <p:nvPr/>
        </p:nvSpPr>
        <p:spPr>
          <a:xfrm>
            <a:off x="7191376" y="1277417"/>
            <a:ext cx="4981575" cy="584775"/>
          </a:xfrm>
          <a:prstGeom prst="rect">
            <a:avLst/>
          </a:prstGeom>
          <a:noFill/>
        </p:spPr>
        <p:txBody>
          <a:bodyPr wrap="square" rtlCol="0">
            <a:spAutoFit/>
          </a:bodyPr>
          <a:lstStyle/>
          <a:p>
            <a:r>
              <a:rPr lang="en-US" sz="3200" dirty="0">
                <a:solidFill>
                  <a:srgbClr val="51C9AD"/>
                </a:solidFill>
              </a:rPr>
              <a:t>High Flow Nasal Canula</a:t>
            </a:r>
          </a:p>
        </p:txBody>
      </p:sp>
      <p:pic>
        <p:nvPicPr>
          <p:cNvPr id="5" name="Picture 4" descr="A diagram of a company&#10;&#10;Description automatically generated with medium confidence">
            <a:extLst>
              <a:ext uri="{FF2B5EF4-FFF2-40B4-BE49-F238E27FC236}">
                <a16:creationId xmlns:a16="http://schemas.microsoft.com/office/drawing/2014/main" id="{D2B80A81-B3BE-FD40-034E-5635AB73EF08}"/>
              </a:ext>
            </a:extLst>
          </p:cNvPr>
          <p:cNvPicPr>
            <a:picLocks noChangeAspect="1"/>
          </p:cNvPicPr>
          <p:nvPr/>
        </p:nvPicPr>
        <p:blipFill>
          <a:blip r:embed="rId2"/>
          <a:stretch>
            <a:fillRect/>
          </a:stretch>
        </p:blipFill>
        <p:spPr>
          <a:xfrm>
            <a:off x="312593" y="0"/>
            <a:ext cx="5299364" cy="6858000"/>
          </a:xfrm>
          <a:prstGeom prst="rect">
            <a:avLst/>
          </a:prstGeom>
        </p:spPr>
      </p:pic>
      <p:cxnSp>
        <p:nvCxnSpPr>
          <p:cNvPr id="7" name="Straight Arrow Connector 6">
            <a:extLst>
              <a:ext uri="{FF2B5EF4-FFF2-40B4-BE49-F238E27FC236}">
                <a16:creationId xmlns:a16="http://schemas.microsoft.com/office/drawing/2014/main" id="{D10E40FC-CFA7-7A33-BF9D-3CC22C5713D1}"/>
              </a:ext>
            </a:extLst>
          </p:cNvPr>
          <p:cNvCxnSpPr>
            <a:cxnSpLocks/>
          </p:cNvCxnSpPr>
          <p:nvPr/>
        </p:nvCxnSpPr>
        <p:spPr>
          <a:xfrm flipH="1">
            <a:off x="5000625" y="2089297"/>
            <a:ext cx="2590800" cy="571500"/>
          </a:xfrm>
          <a:prstGeom prst="straightConnector1">
            <a:avLst/>
          </a:prstGeom>
          <a:ln w="19050">
            <a:solidFill>
              <a:srgbClr val="4DC58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79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629D28A-DE32-6C1E-6790-848EA60705F2}"/>
              </a:ext>
            </a:extLst>
          </p:cNvPr>
          <p:cNvGrpSpPr/>
          <p:nvPr/>
        </p:nvGrpSpPr>
        <p:grpSpPr>
          <a:xfrm>
            <a:off x="1091011" y="1244108"/>
            <a:ext cx="3581341" cy="1651068"/>
            <a:chOff x="425715" y="562"/>
            <a:chExt cx="2751782" cy="1651068"/>
          </a:xfrm>
        </p:grpSpPr>
        <p:sp>
          <p:nvSpPr>
            <p:cNvPr id="8" name="Rectangle 7">
              <a:extLst>
                <a:ext uri="{FF2B5EF4-FFF2-40B4-BE49-F238E27FC236}">
                  <a16:creationId xmlns:a16="http://schemas.microsoft.com/office/drawing/2014/main" id="{164F82A1-81ED-C6B3-A45D-4090994556B4}"/>
                </a:ext>
              </a:extLst>
            </p:cNvPr>
            <p:cNvSpPr/>
            <p:nvPr/>
          </p:nvSpPr>
          <p:spPr>
            <a:xfrm>
              <a:off x="425716" y="562"/>
              <a:ext cx="2751781" cy="1651068"/>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EBE10896-06D5-A798-5767-C650C416AC5B}"/>
                </a:ext>
              </a:extLst>
            </p:cNvPr>
            <p:cNvSpPr txBox="1"/>
            <p:nvPr/>
          </p:nvSpPr>
          <p:spPr>
            <a:xfrm>
              <a:off x="425715" y="562"/>
              <a:ext cx="2707547" cy="1651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defTabSz="1022350">
                <a:lnSpc>
                  <a:spcPct val="90000"/>
                </a:lnSpc>
                <a:spcBef>
                  <a:spcPct val="0"/>
                </a:spcBef>
                <a:spcAft>
                  <a:spcPct val="35000"/>
                </a:spcAft>
                <a:buNone/>
              </a:pPr>
              <a:r>
                <a:rPr lang="en-US" sz="2300" b="1" dirty="0"/>
                <a:t>1001-BLS Scope of Practice</a:t>
              </a:r>
            </a:p>
            <a:p>
              <a:pPr marL="342900" lvl="0" indent="-342900" defTabSz="1022350">
                <a:lnSpc>
                  <a:spcPct val="90000"/>
                </a:lnSpc>
                <a:spcBef>
                  <a:spcPct val="0"/>
                </a:spcBef>
                <a:spcAft>
                  <a:spcPct val="35000"/>
                </a:spcAft>
                <a:buFont typeface="Arial" panose="020B0604020202020204" pitchFamily="34" charset="0"/>
                <a:buChar char="•"/>
              </a:pPr>
              <a:r>
                <a:rPr lang="en-US" sz="1600" b="1" kern="1200" dirty="0"/>
                <a:t>No Changes</a:t>
              </a:r>
              <a:endParaRPr lang="en-US" sz="1600" kern="1200" dirty="0"/>
            </a:p>
          </p:txBody>
        </p:sp>
      </p:grpSp>
      <p:grpSp>
        <p:nvGrpSpPr>
          <p:cNvPr id="10" name="Group 9">
            <a:extLst>
              <a:ext uri="{FF2B5EF4-FFF2-40B4-BE49-F238E27FC236}">
                <a16:creationId xmlns:a16="http://schemas.microsoft.com/office/drawing/2014/main" id="{AF3AE9F3-64BE-8CDD-B3F0-E74A4CE23569}"/>
              </a:ext>
            </a:extLst>
          </p:cNvPr>
          <p:cNvGrpSpPr/>
          <p:nvPr/>
        </p:nvGrpSpPr>
        <p:grpSpPr>
          <a:xfrm>
            <a:off x="1091011" y="3318485"/>
            <a:ext cx="3581341" cy="1651068"/>
            <a:chOff x="425715" y="562"/>
            <a:chExt cx="2751782" cy="1651068"/>
          </a:xfrm>
        </p:grpSpPr>
        <p:sp>
          <p:nvSpPr>
            <p:cNvPr id="11" name="Rectangle 10">
              <a:extLst>
                <a:ext uri="{FF2B5EF4-FFF2-40B4-BE49-F238E27FC236}">
                  <a16:creationId xmlns:a16="http://schemas.microsoft.com/office/drawing/2014/main" id="{17FCB3CD-BA01-EE6E-A861-31978B20FBB5}"/>
                </a:ext>
              </a:extLst>
            </p:cNvPr>
            <p:cNvSpPr/>
            <p:nvPr/>
          </p:nvSpPr>
          <p:spPr>
            <a:xfrm>
              <a:off x="425716" y="562"/>
              <a:ext cx="2751781" cy="1651068"/>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7FF5C2B6-7545-7CA4-2140-9DEB1054502C}"/>
                </a:ext>
              </a:extLst>
            </p:cNvPr>
            <p:cNvSpPr txBox="1"/>
            <p:nvPr/>
          </p:nvSpPr>
          <p:spPr>
            <a:xfrm>
              <a:off x="425715" y="562"/>
              <a:ext cx="2707547" cy="1651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defTabSz="1022350">
                <a:lnSpc>
                  <a:spcPct val="90000"/>
                </a:lnSpc>
                <a:spcBef>
                  <a:spcPct val="0"/>
                </a:spcBef>
                <a:spcAft>
                  <a:spcPct val="35000"/>
                </a:spcAft>
                <a:buNone/>
              </a:pPr>
              <a:r>
                <a:rPr lang="en-US" sz="2300" b="1" dirty="0"/>
                <a:t>1002-ALS Scope of Practice</a:t>
              </a:r>
            </a:p>
            <a:p>
              <a:pPr marL="342900" lvl="0" indent="-342900" defTabSz="1022350">
                <a:lnSpc>
                  <a:spcPct val="90000"/>
                </a:lnSpc>
                <a:spcBef>
                  <a:spcPct val="0"/>
                </a:spcBef>
                <a:spcAft>
                  <a:spcPct val="35000"/>
                </a:spcAft>
                <a:buFont typeface="Arial" panose="020B0604020202020204" pitchFamily="34" charset="0"/>
                <a:buChar char="•"/>
              </a:pPr>
              <a:r>
                <a:rPr lang="en-US" sz="1600" b="1" kern="1200" dirty="0"/>
                <a:t>Added CCP Section</a:t>
              </a:r>
            </a:p>
            <a:p>
              <a:pPr marL="342900" lvl="0" indent="-342900" defTabSz="1022350">
                <a:lnSpc>
                  <a:spcPct val="90000"/>
                </a:lnSpc>
                <a:spcBef>
                  <a:spcPct val="0"/>
                </a:spcBef>
                <a:spcAft>
                  <a:spcPct val="35000"/>
                </a:spcAft>
                <a:buFont typeface="Arial" panose="020B0604020202020204" pitchFamily="34" charset="0"/>
                <a:buChar char="•"/>
              </a:pPr>
              <a:r>
                <a:rPr lang="en-US" sz="1600" b="1" dirty="0"/>
                <a:t>Added HFNC</a:t>
              </a:r>
            </a:p>
            <a:p>
              <a:pPr marL="342900" lvl="0" indent="-342900" defTabSz="1022350">
                <a:lnSpc>
                  <a:spcPct val="90000"/>
                </a:lnSpc>
                <a:spcBef>
                  <a:spcPct val="0"/>
                </a:spcBef>
                <a:spcAft>
                  <a:spcPct val="35000"/>
                </a:spcAft>
                <a:buFont typeface="Arial" panose="020B0604020202020204" pitchFamily="34" charset="0"/>
                <a:buChar char="•"/>
              </a:pPr>
              <a:r>
                <a:rPr lang="en-US" sz="1600" b="1" kern="1200" dirty="0"/>
                <a:t>Added Olanzapine</a:t>
              </a:r>
              <a:endParaRPr lang="en-US" sz="1600" kern="1200" dirty="0"/>
            </a:p>
          </p:txBody>
        </p:sp>
      </p:grpSp>
      <p:grpSp>
        <p:nvGrpSpPr>
          <p:cNvPr id="14" name="Group 13">
            <a:extLst>
              <a:ext uri="{FF2B5EF4-FFF2-40B4-BE49-F238E27FC236}">
                <a16:creationId xmlns:a16="http://schemas.microsoft.com/office/drawing/2014/main" id="{008E9F5B-F137-28B7-F970-031D403483A4}"/>
              </a:ext>
            </a:extLst>
          </p:cNvPr>
          <p:cNvGrpSpPr/>
          <p:nvPr/>
        </p:nvGrpSpPr>
        <p:grpSpPr>
          <a:xfrm>
            <a:off x="6238875" y="485081"/>
            <a:ext cx="5339530" cy="2410095"/>
            <a:chOff x="425716" y="562"/>
            <a:chExt cx="2751781" cy="1780126"/>
          </a:xfrm>
        </p:grpSpPr>
        <p:sp>
          <p:nvSpPr>
            <p:cNvPr id="15" name="Rectangle 14">
              <a:extLst>
                <a:ext uri="{FF2B5EF4-FFF2-40B4-BE49-F238E27FC236}">
                  <a16:creationId xmlns:a16="http://schemas.microsoft.com/office/drawing/2014/main" id="{6998F4CD-F5EC-5355-E2BA-8DF15FD4F0D7}"/>
                </a:ext>
              </a:extLst>
            </p:cNvPr>
            <p:cNvSpPr/>
            <p:nvPr/>
          </p:nvSpPr>
          <p:spPr>
            <a:xfrm>
              <a:off x="425716" y="562"/>
              <a:ext cx="2751781" cy="1651068"/>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6" name="TextBox 15">
              <a:extLst>
                <a:ext uri="{FF2B5EF4-FFF2-40B4-BE49-F238E27FC236}">
                  <a16:creationId xmlns:a16="http://schemas.microsoft.com/office/drawing/2014/main" id="{F7FD7862-6FA1-E468-FC18-4B32879884CE}"/>
                </a:ext>
              </a:extLst>
            </p:cNvPr>
            <p:cNvSpPr txBox="1"/>
            <p:nvPr/>
          </p:nvSpPr>
          <p:spPr>
            <a:xfrm>
              <a:off x="447833" y="129620"/>
              <a:ext cx="2707547" cy="1651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defTabSz="1022350">
                <a:lnSpc>
                  <a:spcPct val="90000"/>
                </a:lnSpc>
                <a:spcBef>
                  <a:spcPct val="0"/>
                </a:spcBef>
                <a:spcAft>
                  <a:spcPct val="35000"/>
                </a:spcAft>
                <a:buNone/>
              </a:pPr>
              <a:r>
                <a:rPr lang="en-US" sz="2300" b="1" dirty="0"/>
                <a:t>1004- Drug Formulary</a:t>
              </a:r>
            </a:p>
            <a:p>
              <a:pPr marL="285750" indent="-285750">
                <a:buFont typeface="Arial" panose="020B0604020202020204" pitchFamily="34" charset="0"/>
                <a:buChar char="•"/>
              </a:pPr>
              <a:r>
                <a:rPr lang="en-US" sz="1600" dirty="0"/>
                <a:t>Updated to match Drug Dosing Chart</a:t>
              </a:r>
            </a:p>
            <a:p>
              <a:pPr marL="285750" indent="-285750">
                <a:buFont typeface="Arial" panose="020B0604020202020204" pitchFamily="34" charset="0"/>
                <a:buChar char="•"/>
              </a:pPr>
              <a:r>
                <a:rPr lang="en-US" sz="1600" dirty="0"/>
                <a:t>Updated contraindications, indications, formatting inconsistencies, etc. </a:t>
              </a:r>
            </a:p>
            <a:p>
              <a:pPr marL="285750" indent="-285750">
                <a:buFont typeface="Arial" panose="020B0604020202020204" pitchFamily="34" charset="0"/>
                <a:buChar char="•"/>
              </a:pPr>
              <a:r>
                <a:rPr lang="en-US" sz="1600" dirty="0"/>
                <a:t>Added CCP Medications/Parameters</a:t>
              </a:r>
            </a:p>
            <a:p>
              <a:pPr marL="0" lvl="0" indent="0" defTabSz="1022350">
                <a:lnSpc>
                  <a:spcPct val="90000"/>
                </a:lnSpc>
                <a:spcBef>
                  <a:spcPct val="0"/>
                </a:spcBef>
                <a:spcAft>
                  <a:spcPct val="35000"/>
                </a:spcAft>
                <a:buNone/>
              </a:pPr>
              <a:endParaRPr lang="en-US" sz="2300" b="1" dirty="0"/>
            </a:p>
          </p:txBody>
        </p:sp>
      </p:grpSp>
      <p:grpSp>
        <p:nvGrpSpPr>
          <p:cNvPr id="17" name="Group 16">
            <a:extLst>
              <a:ext uri="{FF2B5EF4-FFF2-40B4-BE49-F238E27FC236}">
                <a16:creationId xmlns:a16="http://schemas.microsoft.com/office/drawing/2014/main" id="{FEBBF653-140D-0C86-3712-0B97100AE7B0}"/>
              </a:ext>
            </a:extLst>
          </p:cNvPr>
          <p:cNvGrpSpPr/>
          <p:nvPr/>
        </p:nvGrpSpPr>
        <p:grpSpPr>
          <a:xfrm>
            <a:off x="6238875" y="3028208"/>
            <a:ext cx="5339530" cy="2714327"/>
            <a:chOff x="425716" y="562"/>
            <a:chExt cx="2751781" cy="1680543"/>
          </a:xfrm>
        </p:grpSpPr>
        <p:sp>
          <p:nvSpPr>
            <p:cNvPr id="18" name="Rectangle 17">
              <a:extLst>
                <a:ext uri="{FF2B5EF4-FFF2-40B4-BE49-F238E27FC236}">
                  <a16:creationId xmlns:a16="http://schemas.microsoft.com/office/drawing/2014/main" id="{F58033D0-7FE9-DFD6-CB74-30E34CEA1BBB}"/>
                </a:ext>
              </a:extLst>
            </p:cNvPr>
            <p:cNvSpPr/>
            <p:nvPr/>
          </p:nvSpPr>
          <p:spPr>
            <a:xfrm>
              <a:off x="425716" y="562"/>
              <a:ext cx="2751781" cy="1651068"/>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6CEAC310-18D2-A2D8-711D-84E3F5BB71BE}"/>
                </a:ext>
              </a:extLst>
            </p:cNvPr>
            <p:cNvSpPr txBox="1"/>
            <p:nvPr/>
          </p:nvSpPr>
          <p:spPr>
            <a:xfrm>
              <a:off x="466246" y="30037"/>
              <a:ext cx="2622782" cy="1651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defTabSz="1022350">
                <a:lnSpc>
                  <a:spcPct val="90000"/>
                </a:lnSpc>
                <a:spcBef>
                  <a:spcPct val="0"/>
                </a:spcBef>
                <a:spcAft>
                  <a:spcPct val="35000"/>
                </a:spcAft>
                <a:buNone/>
              </a:pPr>
              <a:r>
                <a:rPr lang="en-US" sz="2300" b="1" dirty="0"/>
                <a:t>1005- Drug Dose Chart</a:t>
              </a:r>
            </a:p>
            <a:p>
              <a:pPr marL="285750" indent="-285750">
                <a:buFont typeface="Arial" panose="020B0604020202020204" pitchFamily="34" charset="0"/>
                <a:buChar char="•"/>
              </a:pPr>
              <a:r>
                <a:rPr lang="en-US" sz="1600" dirty="0"/>
                <a:t>Will be removing</a:t>
              </a:r>
            </a:p>
            <a:p>
              <a:pPr marL="285750" indent="-285750">
                <a:buFont typeface="Arial" panose="020B0604020202020204" pitchFamily="34" charset="0"/>
                <a:buChar char="•"/>
              </a:pPr>
              <a:r>
                <a:rPr lang="en-US" sz="1600" dirty="0"/>
                <a:t>Medication/dosing errors</a:t>
              </a:r>
            </a:p>
            <a:p>
              <a:pPr marL="285750" indent="-285750">
                <a:buFont typeface="Arial" panose="020B0604020202020204" pitchFamily="34" charset="0"/>
                <a:buChar char="•"/>
              </a:pPr>
              <a:r>
                <a:rPr lang="en-US" sz="1600" dirty="0"/>
                <a:t>Less information</a:t>
              </a:r>
            </a:p>
            <a:p>
              <a:pPr marL="285750" indent="-285750">
                <a:buFont typeface="Arial" panose="020B0604020202020204" pitchFamily="34" charset="0"/>
                <a:buChar char="•"/>
              </a:pPr>
              <a:r>
                <a:rPr lang="en-US" sz="1600" dirty="0"/>
                <a:t>Potential for errors with multiple databases</a:t>
              </a:r>
            </a:p>
            <a:p>
              <a:pPr marL="285750" indent="-285750">
                <a:buFont typeface="Arial" panose="020B0604020202020204" pitchFamily="34" charset="0"/>
                <a:buChar char="•"/>
              </a:pPr>
              <a:r>
                <a:rPr lang="en-US" sz="1600" dirty="0"/>
                <a:t>If we can improve the formulary, please let us know</a:t>
              </a:r>
            </a:p>
            <a:p>
              <a:pPr marL="0" lvl="0" indent="0" defTabSz="1022350">
                <a:lnSpc>
                  <a:spcPct val="90000"/>
                </a:lnSpc>
                <a:spcBef>
                  <a:spcPct val="0"/>
                </a:spcBef>
                <a:spcAft>
                  <a:spcPct val="35000"/>
                </a:spcAft>
                <a:buNone/>
              </a:pPr>
              <a:endParaRPr lang="en-US" sz="2300" b="1" dirty="0"/>
            </a:p>
          </p:txBody>
        </p:sp>
      </p:grpSp>
      <p:sp>
        <p:nvSpPr>
          <p:cNvPr id="20" name="TextBox 19">
            <a:extLst>
              <a:ext uri="{FF2B5EF4-FFF2-40B4-BE49-F238E27FC236}">
                <a16:creationId xmlns:a16="http://schemas.microsoft.com/office/drawing/2014/main" id="{1F1B1354-615D-50D6-9115-CE0AC3FADEFC}"/>
              </a:ext>
            </a:extLst>
          </p:cNvPr>
          <p:cNvSpPr txBox="1"/>
          <p:nvPr/>
        </p:nvSpPr>
        <p:spPr>
          <a:xfrm>
            <a:off x="7677150" y="5883564"/>
            <a:ext cx="4514850" cy="584775"/>
          </a:xfrm>
          <a:prstGeom prst="rect">
            <a:avLst/>
          </a:prstGeom>
          <a:noFill/>
        </p:spPr>
        <p:txBody>
          <a:bodyPr wrap="square" rtlCol="0">
            <a:spAutoFit/>
          </a:bodyPr>
          <a:lstStyle/>
          <a:p>
            <a:r>
              <a:rPr lang="en-US" sz="3200" dirty="0">
                <a:solidFill>
                  <a:srgbClr val="51C9AD"/>
                </a:solidFill>
              </a:rPr>
              <a:t>1000- Scope of Practice</a:t>
            </a:r>
          </a:p>
        </p:txBody>
      </p:sp>
    </p:spTree>
    <p:extLst>
      <p:ext uri="{BB962C8B-B14F-4D97-AF65-F5344CB8AC3E}">
        <p14:creationId xmlns:p14="http://schemas.microsoft.com/office/powerpoint/2010/main" val="280723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F758-45D3-4A1A-A94D-740C726E9A5E}"/>
              </a:ext>
            </a:extLst>
          </p:cNvPr>
          <p:cNvSpPr txBox="1">
            <a:spLocks/>
          </p:cNvSpPr>
          <p:nvPr/>
        </p:nvSpPr>
        <p:spPr>
          <a:xfrm>
            <a:off x="8768322" y="5722332"/>
            <a:ext cx="351957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51C9AD"/>
                </a:solidFill>
              </a:rPr>
              <a:t>Will be posted by March 1,2025</a:t>
            </a:r>
          </a:p>
        </p:txBody>
      </p:sp>
      <p:pic>
        <p:nvPicPr>
          <p:cNvPr id="4" name="Picture 3">
            <a:extLst>
              <a:ext uri="{FF2B5EF4-FFF2-40B4-BE49-F238E27FC236}">
                <a16:creationId xmlns:a16="http://schemas.microsoft.com/office/drawing/2014/main" id="{6F192B67-0CDE-2E9F-F405-1D4DFE8F8CD8}"/>
              </a:ext>
            </a:extLst>
          </p:cNvPr>
          <p:cNvPicPr>
            <a:picLocks noChangeAspect="1"/>
          </p:cNvPicPr>
          <p:nvPr/>
        </p:nvPicPr>
        <p:blipFill>
          <a:blip r:embed="rId2"/>
          <a:srcRect r="50291"/>
          <a:stretch/>
        </p:blipFill>
        <p:spPr>
          <a:xfrm>
            <a:off x="3044651" y="5350935"/>
            <a:ext cx="3436536" cy="828675"/>
          </a:xfrm>
          <a:prstGeom prst="rect">
            <a:avLst/>
          </a:prstGeom>
        </p:spPr>
      </p:pic>
      <p:pic>
        <p:nvPicPr>
          <p:cNvPr id="6" name="Picture 5">
            <a:extLst>
              <a:ext uri="{FF2B5EF4-FFF2-40B4-BE49-F238E27FC236}">
                <a16:creationId xmlns:a16="http://schemas.microsoft.com/office/drawing/2014/main" id="{79765B18-FB08-5293-39F0-54974F4BDB6D}"/>
              </a:ext>
            </a:extLst>
          </p:cNvPr>
          <p:cNvPicPr>
            <a:picLocks noChangeAspect="1"/>
          </p:cNvPicPr>
          <p:nvPr/>
        </p:nvPicPr>
        <p:blipFill>
          <a:blip r:embed="rId3"/>
          <a:srcRect t="13613"/>
          <a:stretch/>
        </p:blipFill>
        <p:spPr>
          <a:xfrm>
            <a:off x="-1" y="971550"/>
            <a:ext cx="7387119" cy="3526688"/>
          </a:xfrm>
          <a:prstGeom prst="rect">
            <a:avLst/>
          </a:prstGeom>
        </p:spPr>
      </p:pic>
      <p:cxnSp>
        <p:nvCxnSpPr>
          <p:cNvPr id="12" name="Straight Arrow Connector 11">
            <a:extLst>
              <a:ext uri="{FF2B5EF4-FFF2-40B4-BE49-F238E27FC236}">
                <a16:creationId xmlns:a16="http://schemas.microsoft.com/office/drawing/2014/main" id="{E7AE0725-C30F-9E18-1A1F-ACFC655E5C60}"/>
              </a:ext>
            </a:extLst>
          </p:cNvPr>
          <p:cNvCxnSpPr>
            <a:cxnSpLocks/>
          </p:cNvCxnSpPr>
          <p:nvPr/>
        </p:nvCxnSpPr>
        <p:spPr>
          <a:xfrm>
            <a:off x="5009499" y="3969099"/>
            <a:ext cx="0" cy="15633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17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DFAD275B-0285-F93D-5DA0-92E4F6B31E12}"/>
              </a:ext>
            </a:extLst>
          </p:cNvPr>
          <p:cNvCxnSpPr>
            <a:cxnSpLocks/>
          </p:cNvCxnSpPr>
          <p:nvPr/>
        </p:nvCxnSpPr>
        <p:spPr>
          <a:xfrm flipH="1">
            <a:off x="4210050" y="3811517"/>
            <a:ext cx="629991" cy="30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1827FB-B634-AFB4-9ECD-99EE58DA1E17}"/>
              </a:ext>
            </a:extLst>
          </p:cNvPr>
          <p:cNvSpPr>
            <a:spLocks noGrp="1"/>
          </p:cNvSpPr>
          <p:nvPr>
            <p:ph type="title"/>
          </p:nvPr>
        </p:nvSpPr>
        <p:spPr>
          <a:xfrm>
            <a:off x="7381875" y="2492323"/>
            <a:ext cx="4485605" cy="1325563"/>
          </a:xfrm>
        </p:spPr>
        <p:txBody>
          <a:bodyPr vert="horz" lIns="91440" tIns="45720" rIns="91440" bIns="45720" rtlCol="0" anchor="ctr">
            <a:noAutofit/>
          </a:bodyPr>
          <a:lstStyle/>
          <a:p>
            <a:r>
              <a:rPr lang="en-US" sz="3200" b="1" dirty="0">
                <a:solidFill>
                  <a:srgbClr val="00B0F0"/>
                </a:solidFill>
              </a:rPr>
              <a:t>6000-Training Section</a:t>
            </a:r>
          </a:p>
        </p:txBody>
      </p:sp>
      <p:graphicFrame>
        <p:nvGraphicFramePr>
          <p:cNvPr id="19" name="TextBox 2">
            <a:extLst>
              <a:ext uri="{FF2B5EF4-FFF2-40B4-BE49-F238E27FC236}">
                <a16:creationId xmlns:a16="http://schemas.microsoft.com/office/drawing/2014/main" id="{2EEDEF4A-058B-8127-9F80-C92DA9FD48AD}"/>
              </a:ext>
            </a:extLst>
          </p:cNvPr>
          <p:cNvGraphicFramePr/>
          <p:nvPr>
            <p:extLst>
              <p:ext uri="{D42A27DB-BD31-4B8C-83A1-F6EECF244321}">
                <p14:modId xmlns:p14="http://schemas.microsoft.com/office/powerpoint/2010/main" val="3721441492"/>
              </p:ext>
            </p:extLst>
          </p:nvPr>
        </p:nvGraphicFramePr>
        <p:xfrm>
          <a:off x="324520" y="361950"/>
          <a:ext cx="6981156" cy="5586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4" name="Group 33">
            <a:extLst>
              <a:ext uri="{FF2B5EF4-FFF2-40B4-BE49-F238E27FC236}">
                <a16:creationId xmlns:a16="http://schemas.microsoft.com/office/drawing/2014/main" id="{5B9F3A38-66ED-1176-5D22-5A4CC45295DE}"/>
              </a:ext>
            </a:extLst>
          </p:cNvPr>
          <p:cNvGrpSpPr/>
          <p:nvPr/>
        </p:nvGrpSpPr>
        <p:grpSpPr>
          <a:xfrm>
            <a:off x="7506371" y="4702309"/>
            <a:ext cx="2814180" cy="1074502"/>
            <a:chOff x="2050543" y="1874"/>
            <a:chExt cx="1633537" cy="816768"/>
          </a:xfrm>
        </p:grpSpPr>
        <p:sp>
          <p:nvSpPr>
            <p:cNvPr id="35" name="Rectangle: Rounded Corners 34">
              <a:extLst>
                <a:ext uri="{FF2B5EF4-FFF2-40B4-BE49-F238E27FC236}">
                  <a16:creationId xmlns:a16="http://schemas.microsoft.com/office/drawing/2014/main" id="{1D0D63CD-CD06-AE05-ED7E-C6F376CB5A41}"/>
                </a:ext>
              </a:extLst>
            </p:cNvPr>
            <p:cNvSpPr/>
            <p:nvPr/>
          </p:nvSpPr>
          <p:spPr>
            <a:xfrm>
              <a:off x="2050543" y="1874"/>
              <a:ext cx="1633537" cy="816768"/>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36" name="Rectangle: Rounded Corners 4">
              <a:extLst>
                <a:ext uri="{FF2B5EF4-FFF2-40B4-BE49-F238E27FC236}">
                  <a16:creationId xmlns:a16="http://schemas.microsoft.com/office/drawing/2014/main" id="{D9DFD654-12CB-4705-2708-9B58566B3B1C}"/>
                </a:ext>
              </a:extLst>
            </p:cNvPr>
            <p:cNvSpPr txBox="1"/>
            <p:nvPr/>
          </p:nvSpPr>
          <p:spPr>
            <a:xfrm>
              <a:off x="2074465" y="25796"/>
              <a:ext cx="1585693" cy="768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Currently no changes</a:t>
              </a:r>
            </a:p>
          </p:txBody>
        </p:sp>
      </p:grpSp>
    </p:spTree>
    <p:extLst>
      <p:ext uri="{BB962C8B-B14F-4D97-AF65-F5344CB8AC3E}">
        <p14:creationId xmlns:p14="http://schemas.microsoft.com/office/powerpoint/2010/main" val="252347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79FF74-91A5-D3C4-0330-0F2693A8530E}"/>
              </a:ext>
            </a:extLst>
          </p:cNvPr>
          <p:cNvSpPr/>
          <p:nvPr/>
        </p:nvSpPr>
        <p:spPr>
          <a:xfrm>
            <a:off x="99931" y="752476"/>
            <a:ext cx="2825156" cy="4834408"/>
          </a:xfrm>
          <a:prstGeom prst="rect">
            <a:avLst/>
          </a:prstGeom>
          <a:solidFill>
            <a:srgbClr val="5B9BD5"/>
          </a:solidFill>
          <a:ln>
            <a:solidFill>
              <a:srgbClr val="4DC58D"/>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b="1" u="sng" dirty="0"/>
              <a:t>3010- Documentation/ Patient Care Reports</a:t>
            </a:r>
          </a:p>
          <a:p>
            <a:pPr marL="285750" indent="-285750">
              <a:buFont typeface="Arial" panose="020B0604020202020204" pitchFamily="34" charset="0"/>
              <a:buChar char="•"/>
            </a:pPr>
            <a:r>
              <a:rPr lang="en-US" dirty="0"/>
              <a:t>Added definition for ‘</a:t>
            </a:r>
            <a:r>
              <a:rPr lang="en-US" b="1" dirty="0"/>
              <a:t>Electronic Signature’</a:t>
            </a:r>
          </a:p>
          <a:p>
            <a:pPr marL="285750" indent="-285750">
              <a:buFont typeface="Arial" panose="020B0604020202020204" pitchFamily="34" charset="0"/>
              <a:buChar char="•"/>
            </a:pPr>
            <a:r>
              <a:rPr lang="en-US" dirty="0"/>
              <a:t>Added definition for </a:t>
            </a:r>
            <a:r>
              <a:rPr lang="en-US" b="1" dirty="0"/>
              <a:t>‘Patient Offload Time</a:t>
            </a:r>
            <a:r>
              <a:rPr lang="en-US" dirty="0"/>
              <a:t>’</a:t>
            </a:r>
          </a:p>
          <a:p>
            <a:pPr marL="285750" indent="-285750">
              <a:buFont typeface="Arial" panose="020B0604020202020204" pitchFamily="34" charset="0"/>
              <a:buChar char="•"/>
            </a:pPr>
            <a:r>
              <a:rPr lang="en-US" dirty="0"/>
              <a:t>Added definition for </a:t>
            </a:r>
            <a:r>
              <a:rPr lang="en-US" b="1" dirty="0"/>
              <a:t>‘Time Stamp’</a:t>
            </a:r>
          </a:p>
          <a:p>
            <a:pPr marL="285750" indent="-285750">
              <a:buFont typeface="Arial" panose="020B0604020202020204" pitchFamily="34" charset="0"/>
              <a:buChar char="•"/>
            </a:pPr>
            <a:r>
              <a:rPr lang="en-US" dirty="0"/>
              <a:t>Added “l” under Procedure to include </a:t>
            </a:r>
            <a:r>
              <a:rPr lang="en-US" i="1" dirty="0"/>
              <a:t>requirement</a:t>
            </a:r>
            <a:r>
              <a:rPr lang="en-US" dirty="0"/>
              <a:t> of obtaining an electronic signature at the time of patient transfer. </a:t>
            </a:r>
          </a:p>
        </p:txBody>
      </p:sp>
      <p:pic>
        <p:nvPicPr>
          <p:cNvPr id="4" name="Picture 3" descr="A close-up of a document&#10;&#10;Description automatically generated">
            <a:extLst>
              <a:ext uri="{FF2B5EF4-FFF2-40B4-BE49-F238E27FC236}">
                <a16:creationId xmlns:a16="http://schemas.microsoft.com/office/drawing/2014/main" id="{4BDB23E7-9E23-64DE-D2D6-79B1AB1BDF06}"/>
              </a:ext>
            </a:extLst>
          </p:cNvPr>
          <p:cNvPicPr>
            <a:picLocks noChangeAspect="1"/>
          </p:cNvPicPr>
          <p:nvPr/>
        </p:nvPicPr>
        <p:blipFill>
          <a:blip r:embed="rId2"/>
          <a:srcRect l="9242" t="-1465" r="1829" b="10476"/>
          <a:stretch/>
        </p:blipFill>
        <p:spPr>
          <a:xfrm>
            <a:off x="2925087" y="0"/>
            <a:ext cx="4712677" cy="6672105"/>
          </a:xfrm>
          <a:prstGeom prst="rect">
            <a:avLst/>
          </a:prstGeom>
        </p:spPr>
      </p:pic>
      <p:pic>
        <p:nvPicPr>
          <p:cNvPr id="6" name="Picture 5" descr="A close-up of a document&#10;&#10;Description automatically generated">
            <a:extLst>
              <a:ext uri="{FF2B5EF4-FFF2-40B4-BE49-F238E27FC236}">
                <a16:creationId xmlns:a16="http://schemas.microsoft.com/office/drawing/2014/main" id="{B7D57D60-6C09-8D72-A902-9C8FE8D09F0E}"/>
              </a:ext>
            </a:extLst>
          </p:cNvPr>
          <p:cNvPicPr>
            <a:picLocks noChangeAspect="1"/>
          </p:cNvPicPr>
          <p:nvPr/>
        </p:nvPicPr>
        <p:blipFill>
          <a:blip r:embed="rId3"/>
          <a:srcRect l="11070" t="4687" b="48426"/>
          <a:stretch/>
        </p:blipFill>
        <p:spPr>
          <a:xfrm>
            <a:off x="7479322" y="2028742"/>
            <a:ext cx="4712678" cy="3215473"/>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A387D6EC-82BE-D5B3-3010-E8CA174E29B8}"/>
                  </a:ext>
                </a:extLst>
              </p14:cNvPr>
              <p14:cNvContentPartPr/>
              <p14:nvPr/>
            </p14:nvContentPartPr>
            <p14:xfrm>
              <a:off x="3044219" y="2531939"/>
              <a:ext cx="875160" cy="720"/>
            </p14:xfrm>
          </p:contentPart>
        </mc:Choice>
        <mc:Fallback xmlns="">
          <p:pic>
            <p:nvPicPr>
              <p:cNvPr id="9" name="Ink 8">
                <a:extLst>
                  <a:ext uri="{FF2B5EF4-FFF2-40B4-BE49-F238E27FC236}">
                    <a16:creationId xmlns:a16="http://schemas.microsoft.com/office/drawing/2014/main" id="{A387D6EC-82BE-D5B3-3010-E8CA174E29B8}"/>
                  </a:ext>
                </a:extLst>
              </p:cNvPr>
              <p:cNvPicPr/>
              <p:nvPr/>
            </p:nvPicPr>
            <p:blipFill>
              <a:blip r:embed="rId5"/>
              <a:stretch>
                <a:fillRect/>
              </a:stretch>
            </p:blipFill>
            <p:spPr>
              <a:xfrm>
                <a:off x="2990219" y="2315939"/>
                <a:ext cx="9828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FE3309F6-A0FE-1931-03B4-B39CE9D27D16}"/>
                  </a:ext>
                </a:extLst>
              </p14:cNvPr>
              <p14:cNvContentPartPr/>
              <p14:nvPr/>
            </p14:nvContentPartPr>
            <p14:xfrm>
              <a:off x="3004295" y="3947099"/>
              <a:ext cx="923400" cy="42120"/>
            </p14:xfrm>
          </p:contentPart>
        </mc:Choice>
        <mc:Fallback xmlns="">
          <p:pic>
            <p:nvPicPr>
              <p:cNvPr id="14" name="Ink 13">
                <a:extLst>
                  <a:ext uri="{FF2B5EF4-FFF2-40B4-BE49-F238E27FC236}">
                    <a16:creationId xmlns:a16="http://schemas.microsoft.com/office/drawing/2014/main" id="{FE3309F6-A0FE-1931-03B4-B39CE9D27D16}"/>
                  </a:ext>
                </a:extLst>
              </p:cNvPr>
              <p:cNvPicPr/>
              <p:nvPr/>
            </p:nvPicPr>
            <p:blipFill>
              <a:blip r:embed="rId7"/>
              <a:stretch>
                <a:fillRect/>
              </a:stretch>
            </p:blipFill>
            <p:spPr>
              <a:xfrm>
                <a:off x="2950655" y="3839459"/>
                <a:ext cx="10310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5431231C-3901-0EAA-9058-66F2CEB5AF37}"/>
                  </a:ext>
                </a:extLst>
              </p14:cNvPr>
              <p14:cNvContentPartPr/>
              <p14:nvPr/>
            </p14:nvContentPartPr>
            <p14:xfrm>
              <a:off x="3064415" y="4290899"/>
              <a:ext cx="472320" cy="20520"/>
            </p14:xfrm>
          </p:contentPart>
        </mc:Choice>
        <mc:Fallback xmlns="">
          <p:pic>
            <p:nvPicPr>
              <p:cNvPr id="15" name="Ink 14">
                <a:extLst>
                  <a:ext uri="{FF2B5EF4-FFF2-40B4-BE49-F238E27FC236}">
                    <a16:creationId xmlns:a16="http://schemas.microsoft.com/office/drawing/2014/main" id="{5431231C-3901-0EAA-9058-66F2CEB5AF37}"/>
                  </a:ext>
                </a:extLst>
              </p:cNvPr>
              <p:cNvPicPr/>
              <p:nvPr/>
            </p:nvPicPr>
            <p:blipFill>
              <a:blip r:embed="rId9"/>
              <a:stretch>
                <a:fillRect/>
              </a:stretch>
            </p:blipFill>
            <p:spPr>
              <a:xfrm>
                <a:off x="3010775" y="4183259"/>
                <a:ext cx="579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9D4D1C18-451E-8C80-7193-615C53CD4B2B}"/>
                  </a:ext>
                </a:extLst>
              </p14:cNvPr>
              <p14:cNvContentPartPr/>
              <p14:nvPr/>
            </p14:nvContentPartPr>
            <p14:xfrm>
              <a:off x="7656935" y="5144459"/>
              <a:ext cx="4250880" cy="40680"/>
            </p14:xfrm>
          </p:contentPart>
        </mc:Choice>
        <mc:Fallback xmlns="">
          <p:pic>
            <p:nvPicPr>
              <p:cNvPr id="19" name="Ink 18">
                <a:extLst>
                  <a:ext uri="{FF2B5EF4-FFF2-40B4-BE49-F238E27FC236}">
                    <a16:creationId xmlns:a16="http://schemas.microsoft.com/office/drawing/2014/main" id="{9D4D1C18-451E-8C80-7193-615C53CD4B2B}"/>
                  </a:ext>
                </a:extLst>
              </p:cNvPr>
              <p:cNvPicPr/>
              <p:nvPr/>
            </p:nvPicPr>
            <p:blipFill>
              <a:blip r:embed="rId11"/>
              <a:stretch>
                <a:fillRect/>
              </a:stretch>
            </p:blipFill>
            <p:spPr>
              <a:xfrm>
                <a:off x="7602935" y="5036459"/>
                <a:ext cx="4358520" cy="256320"/>
              </a:xfrm>
              <a:prstGeom prst="rect">
                <a:avLst/>
              </a:prstGeom>
            </p:spPr>
          </p:pic>
        </mc:Fallback>
      </mc:AlternateContent>
    </p:spTree>
    <p:extLst>
      <p:ext uri="{BB962C8B-B14F-4D97-AF65-F5344CB8AC3E}">
        <p14:creationId xmlns:p14="http://schemas.microsoft.com/office/powerpoint/2010/main" val="147617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6DD46-4E4C-15B2-FE0D-FCEACCF29118}"/>
              </a:ext>
            </a:extLst>
          </p:cNvPr>
          <p:cNvSpPr txBox="1"/>
          <p:nvPr/>
        </p:nvSpPr>
        <p:spPr>
          <a:xfrm>
            <a:off x="8203851" y="723900"/>
            <a:ext cx="6200775" cy="461665"/>
          </a:xfrm>
          <a:prstGeom prst="rect">
            <a:avLst/>
          </a:prstGeom>
          <a:noFill/>
        </p:spPr>
        <p:txBody>
          <a:bodyPr wrap="square" rtlCol="0">
            <a:spAutoFit/>
          </a:bodyPr>
          <a:lstStyle/>
          <a:p>
            <a:r>
              <a:rPr lang="en-US" sz="2400" dirty="0">
                <a:solidFill>
                  <a:srgbClr val="59B546"/>
                </a:solidFill>
              </a:rPr>
              <a:t>MCI Plan</a:t>
            </a:r>
          </a:p>
        </p:txBody>
      </p:sp>
      <p:sp>
        <p:nvSpPr>
          <p:cNvPr id="3" name="TextBox 2">
            <a:extLst>
              <a:ext uri="{FF2B5EF4-FFF2-40B4-BE49-F238E27FC236}">
                <a16:creationId xmlns:a16="http://schemas.microsoft.com/office/drawing/2014/main" id="{80B19C23-D11E-E156-4D15-76D696252BDF}"/>
              </a:ext>
            </a:extLst>
          </p:cNvPr>
          <p:cNvSpPr txBox="1"/>
          <p:nvPr/>
        </p:nvSpPr>
        <p:spPr>
          <a:xfrm>
            <a:off x="5726146" y="1768370"/>
            <a:ext cx="5591175" cy="4247317"/>
          </a:xfrm>
          <a:prstGeom prst="rect">
            <a:avLst/>
          </a:prstGeom>
          <a:noFill/>
        </p:spPr>
        <p:txBody>
          <a:bodyPr wrap="square" rtlCol="0">
            <a:spAutoFit/>
          </a:bodyPr>
          <a:lstStyle/>
          <a:p>
            <a:pPr marL="285750" indent="-285750" algn="ctr">
              <a:buFont typeface="Arial" panose="020B0604020202020204" pitchFamily="34" charset="0"/>
              <a:buChar char="•"/>
            </a:pPr>
            <a:r>
              <a:rPr lang="en-US" dirty="0"/>
              <a:t>Will replace what was the Region III MCI Plan.</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Nor-Cal EMS will have a separate, but consistent MCI plan with all of Region III. </a:t>
            </a:r>
          </a:p>
          <a:p>
            <a:pPr algn="ctr"/>
            <a:endParaRPr lang="en-US" dirty="0"/>
          </a:p>
          <a:p>
            <a:pPr marL="285750" indent="-285750" algn="ctr">
              <a:buFont typeface="Arial" panose="020B0604020202020204" pitchFamily="34" charset="0"/>
              <a:buChar char="•"/>
            </a:pPr>
            <a:r>
              <a:rPr lang="en-US" dirty="0"/>
              <a:t>The new plan is very similar to the previous plan. </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Will still be using </a:t>
            </a:r>
            <a:r>
              <a:rPr lang="en-US" b="1" dirty="0">
                <a:solidFill>
                  <a:srgbClr val="51C9AD"/>
                </a:solidFill>
              </a:rPr>
              <a:t>START/RPM Triage</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Will still be using ICS Structure, Command, and Roles</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This will go into effect on </a:t>
            </a:r>
            <a:r>
              <a:rPr lang="en-US" b="1" u="sng" dirty="0">
                <a:solidFill>
                  <a:srgbClr val="59B546"/>
                </a:solidFill>
              </a:rPr>
              <a:t>March 1, 2025</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11369A89-7F13-CAE3-0ECE-18DE01353623}"/>
              </a:ext>
            </a:extLst>
          </p:cNvPr>
          <p:cNvSpPr txBox="1"/>
          <p:nvPr/>
        </p:nvSpPr>
        <p:spPr>
          <a:xfrm>
            <a:off x="704850" y="3059668"/>
            <a:ext cx="5067300" cy="276999"/>
          </a:xfrm>
          <a:prstGeom prst="rect">
            <a:avLst/>
          </a:prstGeom>
          <a:noFill/>
        </p:spPr>
        <p:txBody>
          <a:bodyPr wrap="square" rtlCol="0">
            <a:spAutoFit/>
          </a:bodyPr>
          <a:lstStyle/>
          <a:p>
            <a:endParaRPr lang="en-US" sz="1200" dirty="0"/>
          </a:p>
        </p:txBody>
      </p:sp>
      <p:pic>
        <p:nvPicPr>
          <p:cNvPr id="7" name="Picture 6" descr="A close-up of a document">
            <a:extLst>
              <a:ext uri="{FF2B5EF4-FFF2-40B4-BE49-F238E27FC236}">
                <a16:creationId xmlns:a16="http://schemas.microsoft.com/office/drawing/2014/main" id="{D32EE903-6382-AA50-166E-F1217154E7DD}"/>
              </a:ext>
            </a:extLst>
          </p:cNvPr>
          <p:cNvPicPr>
            <a:picLocks noChangeAspect="1"/>
          </p:cNvPicPr>
          <p:nvPr/>
        </p:nvPicPr>
        <p:blipFill>
          <a:blip r:embed="rId2"/>
          <a:srcRect l="7007" r="7667" b="2665"/>
          <a:stretch/>
        </p:blipFill>
        <p:spPr>
          <a:xfrm>
            <a:off x="294229" y="133810"/>
            <a:ext cx="5067300" cy="6570242"/>
          </a:xfrm>
          <a:prstGeom prst="rect">
            <a:avLst/>
          </a:prstGeom>
        </p:spPr>
      </p:pic>
    </p:spTree>
    <p:extLst>
      <p:ext uri="{BB962C8B-B14F-4D97-AF65-F5344CB8AC3E}">
        <p14:creationId xmlns:p14="http://schemas.microsoft.com/office/powerpoint/2010/main" val="250355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79E7-E87A-8F31-703C-A71563C75F7D}"/>
              </a:ext>
            </a:extLst>
          </p:cNvPr>
          <p:cNvSpPr>
            <a:spLocks noGrp="1"/>
          </p:cNvSpPr>
          <p:nvPr>
            <p:ph type="title"/>
          </p:nvPr>
        </p:nvSpPr>
        <p:spPr>
          <a:xfrm>
            <a:off x="3209926" y="1173885"/>
            <a:ext cx="7915274" cy="3374931"/>
          </a:xfrm>
        </p:spPr>
        <p:txBody>
          <a:bodyPr vert="horz" lIns="91440" tIns="45720" rIns="91440" bIns="45720" rtlCol="0" anchor="b">
            <a:normAutofit/>
          </a:bodyPr>
          <a:lstStyle/>
          <a:p>
            <a:r>
              <a:rPr lang="en-US" sz="8000" dirty="0">
                <a:solidFill>
                  <a:srgbClr val="00B0F0"/>
                </a:solidFill>
              </a:rPr>
              <a:t>Provider Updates</a:t>
            </a:r>
          </a:p>
        </p:txBody>
      </p:sp>
      <p:pic>
        <p:nvPicPr>
          <p:cNvPr id="17" name="Graphic 16" descr="Workforce Management">
            <a:extLst>
              <a:ext uri="{FF2B5EF4-FFF2-40B4-BE49-F238E27FC236}">
                <a16:creationId xmlns:a16="http://schemas.microsoft.com/office/drawing/2014/main" id="{287FB518-F03F-CCF0-C501-06541DFE87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2398" y="1790485"/>
            <a:ext cx="2758331" cy="275833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80912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extBox 1">
            <a:extLst>
              <a:ext uri="{FF2B5EF4-FFF2-40B4-BE49-F238E27FC236}">
                <a16:creationId xmlns:a16="http://schemas.microsoft.com/office/drawing/2014/main" id="{0E22CDCF-CB42-0BE6-AFF6-311A250EC815}"/>
              </a:ext>
            </a:extLst>
          </p:cNvPr>
          <p:cNvGraphicFramePr/>
          <p:nvPr>
            <p:extLst>
              <p:ext uri="{D42A27DB-BD31-4B8C-83A1-F6EECF244321}">
                <p14:modId xmlns:p14="http://schemas.microsoft.com/office/powerpoint/2010/main" val="1690534282"/>
              </p:ext>
            </p:extLst>
          </p:nvPr>
        </p:nvGraphicFramePr>
        <p:xfrm>
          <a:off x="523874" y="1038226"/>
          <a:ext cx="1130617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E3904D0-A083-C67C-F10E-8F65BEBE4DAA}"/>
              </a:ext>
            </a:extLst>
          </p:cNvPr>
          <p:cNvSpPr txBox="1"/>
          <p:nvPr/>
        </p:nvSpPr>
        <p:spPr>
          <a:xfrm>
            <a:off x="447677" y="715060"/>
            <a:ext cx="7850221" cy="646331"/>
          </a:xfrm>
          <a:prstGeom prst="rect">
            <a:avLst/>
          </a:prstGeom>
          <a:noFill/>
        </p:spPr>
        <p:txBody>
          <a:bodyPr wrap="square" rtlCol="0">
            <a:spAutoFit/>
          </a:bodyPr>
          <a:lstStyle/>
          <a:p>
            <a:r>
              <a:rPr lang="en-US" sz="3600" dirty="0">
                <a:solidFill>
                  <a:srgbClr val="00B0F0"/>
                </a:solidFill>
                <a:latin typeface="+mj-lt"/>
              </a:rPr>
              <a:t>Nor-Cal EMS Updates</a:t>
            </a:r>
          </a:p>
        </p:txBody>
      </p:sp>
    </p:spTree>
    <p:extLst>
      <p:ext uri="{BB962C8B-B14F-4D97-AF65-F5344CB8AC3E}">
        <p14:creationId xmlns:p14="http://schemas.microsoft.com/office/powerpoint/2010/main" val="403262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CC1D6-5007-A810-34FD-A43557F6C376}"/>
              </a:ext>
            </a:extLst>
          </p:cNvPr>
          <p:cNvSpPr txBox="1"/>
          <p:nvPr/>
        </p:nvSpPr>
        <p:spPr>
          <a:xfrm>
            <a:off x="500563" y="802005"/>
            <a:ext cx="4644952" cy="40938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spc="-50" dirty="0">
                <a:solidFill>
                  <a:srgbClr val="00B0F0"/>
                </a:solidFill>
                <a:ea typeface="+mj-ea"/>
                <a:cs typeface="+mj-cs"/>
              </a:rPr>
              <a:t>Ground Ambulance</a:t>
            </a:r>
          </a:p>
          <a:p>
            <a:pPr algn="ctr">
              <a:lnSpc>
                <a:spcPct val="90000"/>
              </a:lnSpc>
              <a:spcBef>
                <a:spcPct val="0"/>
              </a:spcBef>
              <a:spcAft>
                <a:spcPts val="600"/>
              </a:spcAft>
            </a:pPr>
            <a:r>
              <a:rPr lang="en-US" sz="4000" spc="-50" dirty="0">
                <a:solidFill>
                  <a:srgbClr val="00B0F0"/>
                </a:solidFill>
                <a:ea typeface="+mj-ea"/>
                <a:cs typeface="+mj-cs"/>
              </a:rPr>
              <a:t>Inspection Scheduling  </a:t>
            </a:r>
          </a:p>
          <a:p>
            <a:pPr algn="ctr">
              <a:lnSpc>
                <a:spcPct val="90000"/>
              </a:lnSpc>
              <a:spcBef>
                <a:spcPct val="0"/>
              </a:spcBef>
              <a:spcAft>
                <a:spcPts val="600"/>
              </a:spcAft>
            </a:pPr>
            <a:r>
              <a:rPr lang="en-US" spc="-50" dirty="0">
                <a:solidFill>
                  <a:srgbClr val="59B546"/>
                </a:solidFill>
                <a:latin typeface="+mj-lt"/>
                <a:ea typeface="+mj-ea"/>
                <a:cs typeface="+mj-cs"/>
              </a:rPr>
              <a:t>*New for 2025*</a:t>
            </a:r>
          </a:p>
          <a:p>
            <a:pPr>
              <a:lnSpc>
                <a:spcPct val="90000"/>
              </a:lnSpc>
              <a:spcBef>
                <a:spcPct val="0"/>
              </a:spcBef>
              <a:spcAft>
                <a:spcPts val="600"/>
              </a:spcAft>
            </a:pPr>
            <a:endParaRPr lang="en-US" sz="4400" spc="-5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665B7F38-6B4B-D1AC-807B-59027F006692}"/>
              </a:ext>
            </a:extLst>
          </p:cNvPr>
          <p:cNvSpPr txBox="1"/>
          <p:nvPr/>
        </p:nvSpPr>
        <p:spPr>
          <a:xfrm>
            <a:off x="1295400" y="2247900"/>
            <a:ext cx="9696450" cy="369332"/>
          </a:xfrm>
          <a:prstGeom prst="rect">
            <a:avLst/>
          </a:prstGeom>
          <a:no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1B9FF54E-C4CE-857E-B174-8C1F3E30E959}"/>
              </a:ext>
            </a:extLst>
          </p:cNvPr>
          <p:cNvGraphicFramePr>
            <a:graphicFrameLocks noGrp="1"/>
          </p:cNvGraphicFramePr>
          <p:nvPr>
            <p:extLst>
              <p:ext uri="{D42A27DB-BD31-4B8C-83A1-F6EECF244321}">
                <p14:modId xmlns:p14="http://schemas.microsoft.com/office/powerpoint/2010/main" val="2032127144"/>
              </p:ext>
            </p:extLst>
          </p:nvPr>
        </p:nvGraphicFramePr>
        <p:xfrm>
          <a:off x="5424661" y="962024"/>
          <a:ext cx="6266776" cy="5362572"/>
        </p:xfrm>
        <a:graphic>
          <a:graphicData uri="http://schemas.openxmlformats.org/drawingml/2006/table">
            <a:tbl>
              <a:tblPr firstRow="1" bandRow="1">
                <a:tableStyleId>{BC89EF96-8CEA-46FF-86C4-4CE0E7609802}</a:tableStyleId>
              </a:tblPr>
              <a:tblGrid>
                <a:gridCol w="3132881">
                  <a:extLst>
                    <a:ext uri="{9D8B030D-6E8A-4147-A177-3AD203B41FA5}">
                      <a16:colId xmlns:a16="http://schemas.microsoft.com/office/drawing/2014/main" val="1255902670"/>
                    </a:ext>
                  </a:extLst>
                </a:gridCol>
                <a:gridCol w="3133895">
                  <a:extLst>
                    <a:ext uri="{9D8B030D-6E8A-4147-A177-3AD203B41FA5}">
                      <a16:colId xmlns:a16="http://schemas.microsoft.com/office/drawing/2014/main" val="3958617540"/>
                    </a:ext>
                  </a:extLst>
                </a:gridCol>
              </a:tblGrid>
              <a:tr h="893762">
                <a:tc>
                  <a:txBody>
                    <a:bodyPr/>
                    <a:lstStyle/>
                    <a:p>
                      <a:pPr algn="ctr"/>
                      <a:r>
                        <a:rPr lang="en-US" sz="3300" b="1" i="1" dirty="0">
                          <a:solidFill>
                            <a:schemeClr val="tx1"/>
                          </a:solidFill>
                        </a:rPr>
                        <a:t>Month</a:t>
                      </a:r>
                    </a:p>
                  </a:txBody>
                  <a:tcPr marL="167640" marR="167640" marT="83820" marB="83820">
                    <a:solidFill>
                      <a:schemeClr val="bg1">
                        <a:lumMod val="85000"/>
                      </a:schemeClr>
                    </a:solidFill>
                  </a:tcPr>
                </a:tc>
                <a:tc>
                  <a:txBody>
                    <a:bodyPr/>
                    <a:lstStyle/>
                    <a:p>
                      <a:pPr algn="ctr"/>
                      <a:r>
                        <a:rPr lang="en-US" sz="3300" b="1" i="1" dirty="0">
                          <a:solidFill>
                            <a:schemeClr val="tx1"/>
                          </a:solidFill>
                        </a:rPr>
                        <a:t>County</a:t>
                      </a:r>
                    </a:p>
                  </a:txBody>
                  <a:tcPr marL="167640" marR="167640" marT="83820" marB="83820">
                    <a:solidFill>
                      <a:schemeClr val="bg1">
                        <a:lumMod val="85000"/>
                      </a:schemeClr>
                    </a:solidFill>
                  </a:tcPr>
                </a:tc>
                <a:extLst>
                  <a:ext uri="{0D108BD9-81ED-4DB2-BD59-A6C34878D82A}">
                    <a16:rowId xmlns:a16="http://schemas.microsoft.com/office/drawing/2014/main" val="4150374216"/>
                  </a:ext>
                </a:extLst>
              </a:tr>
              <a:tr h="893762">
                <a:tc>
                  <a:txBody>
                    <a:bodyPr/>
                    <a:lstStyle/>
                    <a:p>
                      <a:pPr algn="ctr"/>
                      <a:r>
                        <a:rPr lang="en-US" sz="3300" b="1" dirty="0">
                          <a:solidFill>
                            <a:schemeClr val="tx1"/>
                          </a:solidFill>
                        </a:rPr>
                        <a:t>May</a:t>
                      </a:r>
                    </a:p>
                  </a:txBody>
                  <a:tcPr marL="167640" marR="167640" marT="83820" marB="83820">
                    <a:solidFill>
                      <a:schemeClr val="bg1">
                        <a:lumMod val="85000"/>
                      </a:schemeClr>
                    </a:solidFill>
                  </a:tcPr>
                </a:tc>
                <a:tc>
                  <a:txBody>
                    <a:bodyPr/>
                    <a:lstStyle/>
                    <a:p>
                      <a:pPr algn="ctr"/>
                      <a:r>
                        <a:rPr lang="en-US" sz="3300" b="1" dirty="0">
                          <a:solidFill>
                            <a:schemeClr val="tx1"/>
                          </a:solidFill>
                        </a:rPr>
                        <a:t>Modoc</a:t>
                      </a:r>
                    </a:p>
                  </a:txBody>
                  <a:tcPr marL="167640" marR="167640" marT="83820" marB="83820">
                    <a:solidFill>
                      <a:schemeClr val="bg1">
                        <a:lumMod val="85000"/>
                      </a:schemeClr>
                    </a:solidFill>
                  </a:tcPr>
                </a:tc>
                <a:extLst>
                  <a:ext uri="{0D108BD9-81ED-4DB2-BD59-A6C34878D82A}">
                    <a16:rowId xmlns:a16="http://schemas.microsoft.com/office/drawing/2014/main" val="3292361592"/>
                  </a:ext>
                </a:extLst>
              </a:tr>
              <a:tr h="893762">
                <a:tc>
                  <a:txBody>
                    <a:bodyPr/>
                    <a:lstStyle/>
                    <a:p>
                      <a:pPr algn="ctr"/>
                      <a:r>
                        <a:rPr lang="en-US" sz="3300" b="1" dirty="0">
                          <a:solidFill>
                            <a:schemeClr val="tx1"/>
                          </a:solidFill>
                        </a:rPr>
                        <a:t>June</a:t>
                      </a:r>
                    </a:p>
                  </a:txBody>
                  <a:tcPr marL="167640" marR="167640" marT="83820" marB="83820">
                    <a:solidFill>
                      <a:schemeClr val="bg1">
                        <a:lumMod val="85000"/>
                      </a:schemeClr>
                    </a:solidFill>
                  </a:tcPr>
                </a:tc>
                <a:tc>
                  <a:txBody>
                    <a:bodyPr/>
                    <a:lstStyle/>
                    <a:p>
                      <a:pPr algn="ctr"/>
                      <a:r>
                        <a:rPr lang="en-US" sz="3300" b="1" dirty="0">
                          <a:solidFill>
                            <a:schemeClr val="tx1"/>
                          </a:solidFill>
                        </a:rPr>
                        <a:t>Plumas</a:t>
                      </a:r>
                    </a:p>
                  </a:txBody>
                  <a:tcPr marL="167640" marR="167640" marT="83820" marB="83820">
                    <a:solidFill>
                      <a:schemeClr val="bg1">
                        <a:lumMod val="85000"/>
                      </a:schemeClr>
                    </a:solidFill>
                  </a:tcPr>
                </a:tc>
                <a:extLst>
                  <a:ext uri="{0D108BD9-81ED-4DB2-BD59-A6C34878D82A}">
                    <a16:rowId xmlns:a16="http://schemas.microsoft.com/office/drawing/2014/main" val="156010490"/>
                  </a:ext>
                </a:extLst>
              </a:tr>
              <a:tr h="893762">
                <a:tc>
                  <a:txBody>
                    <a:bodyPr/>
                    <a:lstStyle/>
                    <a:p>
                      <a:pPr algn="ctr"/>
                      <a:r>
                        <a:rPr lang="en-US" sz="3300" b="1">
                          <a:solidFill>
                            <a:schemeClr val="tx1"/>
                          </a:solidFill>
                        </a:rPr>
                        <a:t>July</a:t>
                      </a:r>
                    </a:p>
                  </a:txBody>
                  <a:tcPr marL="167640" marR="167640" marT="83820" marB="83820">
                    <a:solidFill>
                      <a:schemeClr val="bg1">
                        <a:lumMod val="85000"/>
                      </a:schemeClr>
                    </a:solidFill>
                  </a:tcPr>
                </a:tc>
                <a:tc>
                  <a:txBody>
                    <a:bodyPr/>
                    <a:lstStyle/>
                    <a:p>
                      <a:pPr algn="ctr"/>
                      <a:r>
                        <a:rPr lang="en-US" sz="3300" b="1" dirty="0">
                          <a:solidFill>
                            <a:schemeClr val="tx1"/>
                          </a:solidFill>
                        </a:rPr>
                        <a:t>Trinity</a:t>
                      </a:r>
                    </a:p>
                  </a:txBody>
                  <a:tcPr marL="167640" marR="167640" marT="83820" marB="83820">
                    <a:solidFill>
                      <a:schemeClr val="bg1">
                        <a:lumMod val="85000"/>
                      </a:schemeClr>
                    </a:solidFill>
                  </a:tcPr>
                </a:tc>
                <a:extLst>
                  <a:ext uri="{0D108BD9-81ED-4DB2-BD59-A6C34878D82A}">
                    <a16:rowId xmlns:a16="http://schemas.microsoft.com/office/drawing/2014/main" val="2190685043"/>
                  </a:ext>
                </a:extLst>
              </a:tr>
              <a:tr h="893762">
                <a:tc>
                  <a:txBody>
                    <a:bodyPr/>
                    <a:lstStyle/>
                    <a:p>
                      <a:pPr algn="ctr"/>
                      <a:r>
                        <a:rPr lang="en-US" sz="3300" b="1">
                          <a:solidFill>
                            <a:schemeClr val="tx1"/>
                          </a:solidFill>
                        </a:rPr>
                        <a:t>August</a:t>
                      </a:r>
                    </a:p>
                  </a:txBody>
                  <a:tcPr marL="167640" marR="167640" marT="83820" marB="83820">
                    <a:solidFill>
                      <a:schemeClr val="bg1">
                        <a:lumMod val="85000"/>
                      </a:schemeClr>
                    </a:solidFill>
                  </a:tcPr>
                </a:tc>
                <a:tc>
                  <a:txBody>
                    <a:bodyPr/>
                    <a:lstStyle/>
                    <a:p>
                      <a:pPr algn="ctr"/>
                      <a:r>
                        <a:rPr lang="en-US" sz="3300" b="1" dirty="0">
                          <a:solidFill>
                            <a:schemeClr val="tx1"/>
                          </a:solidFill>
                        </a:rPr>
                        <a:t>Sierra</a:t>
                      </a:r>
                    </a:p>
                  </a:txBody>
                  <a:tcPr marL="167640" marR="167640" marT="83820" marB="83820">
                    <a:solidFill>
                      <a:schemeClr val="bg1">
                        <a:lumMod val="85000"/>
                      </a:schemeClr>
                    </a:solidFill>
                  </a:tcPr>
                </a:tc>
                <a:extLst>
                  <a:ext uri="{0D108BD9-81ED-4DB2-BD59-A6C34878D82A}">
                    <a16:rowId xmlns:a16="http://schemas.microsoft.com/office/drawing/2014/main" val="1784627725"/>
                  </a:ext>
                </a:extLst>
              </a:tr>
              <a:tr h="893762">
                <a:tc>
                  <a:txBody>
                    <a:bodyPr/>
                    <a:lstStyle/>
                    <a:p>
                      <a:pPr algn="ctr"/>
                      <a:r>
                        <a:rPr lang="en-US" sz="3300" b="1">
                          <a:solidFill>
                            <a:schemeClr val="tx1"/>
                          </a:solidFill>
                        </a:rPr>
                        <a:t>September</a:t>
                      </a:r>
                    </a:p>
                  </a:txBody>
                  <a:tcPr marL="167640" marR="167640" marT="83820" marB="83820">
                    <a:solidFill>
                      <a:schemeClr val="bg1">
                        <a:lumMod val="85000"/>
                      </a:schemeClr>
                    </a:solidFill>
                  </a:tcPr>
                </a:tc>
                <a:tc>
                  <a:txBody>
                    <a:bodyPr/>
                    <a:lstStyle/>
                    <a:p>
                      <a:pPr algn="ctr"/>
                      <a:r>
                        <a:rPr lang="en-US" sz="3300" b="1" dirty="0">
                          <a:solidFill>
                            <a:schemeClr val="tx1"/>
                          </a:solidFill>
                        </a:rPr>
                        <a:t>Lassen</a:t>
                      </a:r>
                    </a:p>
                  </a:txBody>
                  <a:tcPr marL="167640" marR="167640" marT="83820" marB="83820">
                    <a:solidFill>
                      <a:schemeClr val="bg1">
                        <a:lumMod val="85000"/>
                      </a:schemeClr>
                    </a:solidFill>
                  </a:tcPr>
                </a:tc>
                <a:extLst>
                  <a:ext uri="{0D108BD9-81ED-4DB2-BD59-A6C34878D82A}">
                    <a16:rowId xmlns:a16="http://schemas.microsoft.com/office/drawing/2014/main" val="303369316"/>
                  </a:ext>
                </a:extLst>
              </a:tr>
            </a:tbl>
          </a:graphicData>
        </a:graphic>
      </p:graphicFrame>
    </p:spTree>
    <p:extLst>
      <p:ext uri="{BB962C8B-B14F-4D97-AF65-F5344CB8AC3E}">
        <p14:creationId xmlns:p14="http://schemas.microsoft.com/office/powerpoint/2010/main" val="357010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F054-D1E5-00B7-9205-E47AAEBEF7F0}"/>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dirty="0">
                <a:solidFill>
                  <a:srgbClr val="00B0F0"/>
                </a:solidFill>
                <a:latin typeface="+mn-lt"/>
              </a:rPr>
              <a:t>Open Discussion</a:t>
            </a:r>
          </a:p>
        </p:txBody>
      </p:sp>
      <p:pic>
        <p:nvPicPr>
          <p:cNvPr id="17" name="Graphic 16" descr="Chat">
            <a:extLst>
              <a:ext uri="{FF2B5EF4-FFF2-40B4-BE49-F238E27FC236}">
                <a16:creationId xmlns:a16="http://schemas.microsoft.com/office/drawing/2014/main" id="{5D3F6F0B-53EB-C87E-A09C-7239F560AF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173" y="1609510"/>
            <a:ext cx="2758331" cy="2758331"/>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40297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2D07A1-34E1-9403-89CE-4DABF64009E9}"/>
              </a:ext>
            </a:extLst>
          </p:cNvPr>
          <p:cNvSpPr>
            <a:spLocks noGrp="1"/>
          </p:cNvSpPr>
          <p:nvPr>
            <p:ph type="title"/>
          </p:nvPr>
        </p:nvSpPr>
        <p:spPr>
          <a:xfrm>
            <a:off x="8016084" y="547712"/>
            <a:ext cx="3337715" cy="5577367"/>
          </a:xfrm>
        </p:spPr>
        <p:txBody>
          <a:bodyPr vert="horz" lIns="91440" tIns="45720" rIns="91440" bIns="45720" rtlCol="0">
            <a:normAutofit/>
          </a:bodyPr>
          <a:lstStyle/>
          <a:p>
            <a:r>
              <a:rPr lang="en-US" sz="5200" kern="1200" dirty="0">
                <a:solidFill>
                  <a:srgbClr val="5B9BD5"/>
                </a:solidFill>
                <a:latin typeface="+mj-lt"/>
                <a:ea typeface="+mj-ea"/>
                <a:cs typeface="+mj-cs"/>
              </a:rPr>
              <a:t>Meeting Information </a:t>
            </a:r>
          </a:p>
        </p:txBody>
      </p:sp>
      <p:graphicFrame>
        <p:nvGraphicFramePr>
          <p:cNvPr id="38" name="TextBox 3">
            <a:extLst>
              <a:ext uri="{FF2B5EF4-FFF2-40B4-BE49-F238E27FC236}">
                <a16:creationId xmlns:a16="http://schemas.microsoft.com/office/drawing/2014/main" id="{6BE09CBC-B330-362A-7A34-1810D4404D11}"/>
              </a:ext>
            </a:extLst>
          </p:cNvPr>
          <p:cNvGraphicFramePr/>
          <p:nvPr>
            <p:extLst>
              <p:ext uri="{D42A27DB-BD31-4B8C-83A1-F6EECF244321}">
                <p14:modId xmlns:p14="http://schemas.microsoft.com/office/powerpoint/2010/main" val="948687062"/>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33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4C4C30-A747-4E0E-57BE-26E93A823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04703-32E1-08FC-C56D-C6B39B4F13CE}"/>
              </a:ext>
            </a:extLst>
          </p:cNvPr>
          <p:cNvSpPr>
            <a:spLocks noGrp="1"/>
          </p:cNvSpPr>
          <p:nvPr>
            <p:ph type="title"/>
          </p:nvPr>
        </p:nvSpPr>
        <p:spPr>
          <a:xfrm>
            <a:off x="2575727" y="807883"/>
            <a:ext cx="7319175" cy="3374931"/>
          </a:xfrm>
        </p:spPr>
        <p:txBody>
          <a:bodyPr vert="horz" lIns="91440" tIns="45720" rIns="91440" bIns="45720" rtlCol="0" anchor="b">
            <a:normAutofit/>
          </a:bodyPr>
          <a:lstStyle/>
          <a:p>
            <a:r>
              <a:rPr lang="en-US" sz="8000" dirty="0">
                <a:solidFill>
                  <a:srgbClr val="00B0F0"/>
                </a:solidFill>
                <a:latin typeface="+mn-lt"/>
              </a:rPr>
              <a:t>Run Review</a:t>
            </a:r>
          </a:p>
        </p:txBody>
      </p:sp>
      <p:pic>
        <p:nvPicPr>
          <p:cNvPr id="4" name="Graphic 3" descr="Programmer male with solid fill">
            <a:extLst>
              <a:ext uri="{FF2B5EF4-FFF2-40B4-BE49-F238E27FC236}">
                <a16:creationId xmlns:a16="http://schemas.microsoft.com/office/drawing/2014/main" id="{5D2C8C41-F6A8-F540-0798-9AF4B08A8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9246" y="1614820"/>
            <a:ext cx="2367027" cy="2367027"/>
          </a:xfrm>
          <a:prstGeom prst="rect">
            <a:avLst/>
          </a:prstGeom>
          <a:effectLst>
            <a:outerShdw blurRad="50800" dist="38100" dir="2700000" algn="tl" rotWithShape="0">
              <a:prstClr val="black">
                <a:alpha val="40000"/>
              </a:prstClr>
            </a:outerShdw>
          </a:effectLst>
          <a:scene3d>
            <a:camera prst="perspectiveFront"/>
            <a:lightRig rig="threePt" dir="t"/>
          </a:scene3d>
        </p:spPr>
      </p:pic>
    </p:spTree>
    <p:extLst>
      <p:ext uri="{BB962C8B-B14F-4D97-AF65-F5344CB8AC3E}">
        <p14:creationId xmlns:p14="http://schemas.microsoft.com/office/powerpoint/2010/main" val="77964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73C7-337E-0568-2B39-AA553428EFB1}"/>
              </a:ext>
            </a:extLst>
          </p:cNvPr>
          <p:cNvSpPr>
            <a:spLocks noGrp="1"/>
          </p:cNvSpPr>
          <p:nvPr>
            <p:ph type="title"/>
          </p:nvPr>
        </p:nvSpPr>
        <p:spPr>
          <a:xfrm>
            <a:off x="123825" y="79375"/>
            <a:ext cx="9382125" cy="873125"/>
          </a:xfrm>
        </p:spPr>
        <p:txBody>
          <a:bodyPr>
            <a:normAutofit/>
          </a:bodyPr>
          <a:lstStyle/>
          <a:p>
            <a:r>
              <a:rPr lang="en-US" sz="2400" dirty="0">
                <a:solidFill>
                  <a:srgbClr val="51C9AD"/>
                </a:solidFill>
              </a:rPr>
              <a:t>Run Review: Overview</a:t>
            </a:r>
          </a:p>
        </p:txBody>
      </p:sp>
      <p:sp>
        <p:nvSpPr>
          <p:cNvPr id="4" name="TextBox 3">
            <a:extLst>
              <a:ext uri="{FF2B5EF4-FFF2-40B4-BE49-F238E27FC236}">
                <a16:creationId xmlns:a16="http://schemas.microsoft.com/office/drawing/2014/main" id="{25B18DFF-1181-1E00-B118-7B901DFF2EF8}"/>
              </a:ext>
            </a:extLst>
          </p:cNvPr>
          <p:cNvSpPr txBox="1"/>
          <p:nvPr/>
        </p:nvSpPr>
        <p:spPr>
          <a:xfrm>
            <a:off x="481012" y="676275"/>
            <a:ext cx="9634538" cy="5770811"/>
          </a:xfrm>
          <a:prstGeom prst="rect">
            <a:avLst/>
          </a:prstGeom>
          <a:noFill/>
        </p:spPr>
        <p:txBody>
          <a:bodyPr wrap="square" rtlCol="0">
            <a:spAutoFit/>
          </a:bodyPr>
          <a:lstStyle/>
          <a:p>
            <a:pPr>
              <a:lnSpc>
                <a:spcPct val="150000"/>
              </a:lnSpc>
            </a:pPr>
            <a:r>
              <a:rPr lang="en-US" dirty="0"/>
              <a:t>Call Type: Animal Bite</a:t>
            </a:r>
          </a:p>
          <a:p>
            <a:pPr>
              <a:lnSpc>
                <a:spcPct val="150000"/>
              </a:lnSpc>
            </a:pPr>
            <a:r>
              <a:rPr lang="en-US" dirty="0"/>
              <a:t>Requested code 2 for patient evaluation; Fire arrives at scene and requests EMS upgrade to code 3</a:t>
            </a:r>
          </a:p>
          <a:p>
            <a:pPr>
              <a:lnSpc>
                <a:spcPct val="150000"/>
              </a:lnSpc>
            </a:pPr>
            <a:r>
              <a:rPr lang="en-US" dirty="0"/>
              <a:t>Fire requests HEMS; all decline due to weather</a:t>
            </a:r>
          </a:p>
          <a:p>
            <a:pPr>
              <a:lnSpc>
                <a:spcPct val="150000"/>
              </a:lnSpc>
            </a:pPr>
            <a:r>
              <a:rPr lang="en-US" dirty="0"/>
              <a:t>Primary Impression: Traumatic Injury</a:t>
            </a:r>
          </a:p>
          <a:p>
            <a:pPr>
              <a:lnSpc>
                <a:spcPct val="150000"/>
              </a:lnSpc>
            </a:pPr>
            <a:r>
              <a:rPr lang="en-US" dirty="0"/>
              <a:t>Primary Symptom: Altered Mental Status</a:t>
            </a:r>
          </a:p>
          <a:p>
            <a:pPr>
              <a:lnSpc>
                <a:spcPct val="150000"/>
              </a:lnSpc>
            </a:pPr>
            <a:r>
              <a:rPr lang="en-US" dirty="0"/>
              <a:t>Other Symptoms: Pain, Repeated Falls, Weakness, Skin Rash</a:t>
            </a:r>
          </a:p>
          <a:p>
            <a:pPr>
              <a:lnSpc>
                <a:spcPct val="150000"/>
              </a:lnSpc>
            </a:pPr>
            <a:r>
              <a:rPr lang="en-US" dirty="0"/>
              <a:t>Barriers to Care: Uncooperative, Physically Impaired, Hearing Impaired</a:t>
            </a:r>
          </a:p>
          <a:p>
            <a:pPr>
              <a:lnSpc>
                <a:spcPct val="150000"/>
              </a:lnSpc>
            </a:pPr>
            <a:r>
              <a:rPr lang="en-US" dirty="0"/>
              <a:t>Time to Scene: 47 minutes</a:t>
            </a:r>
          </a:p>
          <a:p>
            <a:pPr>
              <a:lnSpc>
                <a:spcPct val="150000"/>
              </a:lnSpc>
            </a:pPr>
            <a:r>
              <a:rPr lang="en-US" dirty="0"/>
              <a:t>On Scene: 36 minutes</a:t>
            </a:r>
          </a:p>
          <a:p>
            <a:pPr>
              <a:lnSpc>
                <a:spcPct val="150000"/>
              </a:lnSpc>
            </a:pPr>
            <a:r>
              <a:rPr lang="en-US" dirty="0"/>
              <a:t>Transport to Destination: 1 hour 35 minutes</a:t>
            </a:r>
          </a:p>
          <a:p>
            <a:pPr>
              <a:lnSpc>
                <a:spcPct val="150000"/>
              </a:lnSpc>
            </a:pPr>
            <a:r>
              <a:rPr lang="en-US" dirty="0"/>
              <a:t>F.A.S.T exam performed: 14 minutes after arrival (Non-conclusive)</a:t>
            </a:r>
          </a:p>
          <a:p>
            <a:pPr>
              <a:lnSpc>
                <a:spcPct val="150000"/>
              </a:lnSpc>
            </a:pPr>
            <a:r>
              <a:rPr lang="en-US" dirty="0"/>
              <a:t>Repeated Documentation of GCS every 10-12 minutes: Noted as worst of 4, best of 10</a:t>
            </a:r>
          </a:p>
          <a:p>
            <a:pPr>
              <a:lnSpc>
                <a:spcPct val="150000"/>
              </a:lnSpc>
            </a:pPr>
            <a:r>
              <a:rPr lang="en-US" dirty="0"/>
              <a:t>Initial Blood Glucose at 29mg/dL obtained by Fire PTA of EMS</a:t>
            </a:r>
          </a:p>
          <a:p>
            <a:endParaRPr lang="en-US" dirty="0"/>
          </a:p>
        </p:txBody>
      </p:sp>
      <p:sp>
        <p:nvSpPr>
          <p:cNvPr id="6" name="Rectangle 5">
            <a:extLst>
              <a:ext uri="{FF2B5EF4-FFF2-40B4-BE49-F238E27FC236}">
                <a16:creationId xmlns:a16="http://schemas.microsoft.com/office/drawing/2014/main" id="{9572CF48-ACDF-F183-39E8-4D76953CFFB5}"/>
              </a:ext>
            </a:extLst>
          </p:cNvPr>
          <p:cNvSpPr/>
          <p:nvPr/>
        </p:nvSpPr>
        <p:spPr>
          <a:xfrm>
            <a:off x="7981950" y="2000251"/>
            <a:ext cx="3581400" cy="2381250"/>
          </a:xfrm>
          <a:prstGeom prst="rect">
            <a:avLst/>
          </a:prstGeom>
          <a:gradFill flip="none" rotWithShape="1">
            <a:gsLst>
              <a:gs pos="0">
                <a:srgbClr val="51C9AD">
                  <a:tint val="66000"/>
                  <a:satMod val="160000"/>
                </a:srgbClr>
              </a:gs>
              <a:gs pos="50000">
                <a:srgbClr val="51C9AD">
                  <a:tint val="44500"/>
                  <a:satMod val="160000"/>
                </a:srgbClr>
              </a:gs>
              <a:gs pos="100000">
                <a:srgbClr val="51C9AD">
                  <a:tint val="23500"/>
                  <a:satMod val="160000"/>
                </a:srgbClr>
              </a:gs>
            </a:gsLst>
            <a:lin ang="2700000" scaled="1"/>
            <a:tileRect/>
          </a:gradFill>
          <a:ln w="28575">
            <a:solidFill>
              <a:srgbClr val="57B4D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90 YOF lives with her 2 </a:t>
            </a:r>
          </a:p>
          <a:p>
            <a:pPr algn="ctr"/>
            <a:r>
              <a:rPr lang="en-US" dirty="0"/>
              <a:t>adult children who are both </a:t>
            </a:r>
          </a:p>
          <a:p>
            <a:pPr algn="ctr"/>
            <a:r>
              <a:rPr lang="en-US" dirty="0"/>
              <a:t>gravely disabled. </a:t>
            </a:r>
          </a:p>
          <a:p>
            <a:pPr algn="ctr"/>
            <a:r>
              <a:rPr lang="en-US" dirty="0"/>
              <a:t>Pt has been on the ground for approximately 3-5 days with an open LT femur fracture. </a:t>
            </a:r>
          </a:p>
        </p:txBody>
      </p:sp>
    </p:spTree>
    <p:extLst>
      <p:ext uri="{BB962C8B-B14F-4D97-AF65-F5344CB8AC3E}">
        <p14:creationId xmlns:p14="http://schemas.microsoft.com/office/powerpoint/2010/main" val="1250808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8B110-A2EA-B6C1-D0A6-2FA01D6CC615}"/>
              </a:ext>
            </a:extLst>
          </p:cNvPr>
          <p:cNvPicPr>
            <a:picLocks noChangeAspect="1"/>
          </p:cNvPicPr>
          <p:nvPr/>
        </p:nvPicPr>
        <p:blipFill>
          <a:blip r:embed="rId2"/>
          <a:stretch>
            <a:fillRect/>
          </a:stretch>
        </p:blipFill>
        <p:spPr>
          <a:xfrm>
            <a:off x="172497" y="243230"/>
            <a:ext cx="11847006" cy="3052629"/>
          </a:xfrm>
          <a:prstGeom prst="rect">
            <a:avLst/>
          </a:prstGeom>
        </p:spPr>
      </p:pic>
      <p:pic>
        <p:nvPicPr>
          <p:cNvPr id="7" name="Picture 6">
            <a:extLst>
              <a:ext uri="{FF2B5EF4-FFF2-40B4-BE49-F238E27FC236}">
                <a16:creationId xmlns:a16="http://schemas.microsoft.com/office/drawing/2014/main" id="{1FFA0E45-E084-3578-CB79-A5ADF97F40CD}"/>
              </a:ext>
            </a:extLst>
          </p:cNvPr>
          <p:cNvPicPr>
            <a:picLocks noChangeAspect="1"/>
          </p:cNvPicPr>
          <p:nvPr/>
        </p:nvPicPr>
        <p:blipFill>
          <a:blip r:embed="rId3"/>
          <a:stretch>
            <a:fillRect/>
          </a:stretch>
        </p:blipFill>
        <p:spPr>
          <a:xfrm>
            <a:off x="172497" y="3295858"/>
            <a:ext cx="11847006" cy="2019719"/>
          </a:xfrm>
          <a:prstGeom prst="rect">
            <a:avLst/>
          </a:prstGeom>
        </p:spPr>
      </p:pic>
      <p:sp>
        <p:nvSpPr>
          <p:cNvPr id="25" name="Rectangle 24">
            <a:extLst>
              <a:ext uri="{FF2B5EF4-FFF2-40B4-BE49-F238E27FC236}">
                <a16:creationId xmlns:a16="http://schemas.microsoft.com/office/drawing/2014/main" id="{67437947-ED8F-2824-AF7A-BF079A258EE5}"/>
              </a:ext>
            </a:extLst>
          </p:cNvPr>
          <p:cNvSpPr/>
          <p:nvPr/>
        </p:nvSpPr>
        <p:spPr>
          <a:xfrm>
            <a:off x="172497" y="243230"/>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E868CA4-DB30-7095-3D97-997265E8FC26}"/>
              </a:ext>
            </a:extLst>
          </p:cNvPr>
          <p:cNvSpPr/>
          <p:nvPr/>
        </p:nvSpPr>
        <p:spPr>
          <a:xfrm>
            <a:off x="1829847" y="605180"/>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DD9F24-AA62-607E-C9F6-FEEEAF2C5BB7}"/>
              </a:ext>
            </a:extLst>
          </p:cNvPr>
          <p:cNvSpPr/>
          <p:nvPr/>
        </p:nvSpPr>
        <p:spPr>
          <a:xfrm>
            <a:off x="3096672" y="824255"/>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654F71-02F7-BF4A-1E63-054E01CF24BE}"/>
              </a:ext>
            </a:extLst>
          </p:cNvPr>
          <p:cNvSpPr/>
          <p:nvPr/>
        </p:nvSpPr>
        <p:spPr>
          <a:xfrm>
            <a:off x="3534822" y="1123950"/>
            <a:ext cx="275178" cy="2210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020988B-1936-C5B2-FBAF-C6CD590F1F48}"/>
              </a:ext>
            </a:extLst>
          </p:cNvPr>
          <p:cNvSpPr/>
          <p:nvPr/>
        </p:nvSpPr>
        <p:spPr>
          <a:xfrm>
            <a:off x="8773572" y="1547528"/>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5A1BA9-0E3D-95E9-9DCE-4F193B8D1909}"/>
              </a:ext>
            </a:extLst>
          </p:cNvPr>
          <p:cNvSpPr/>
          <p:nvPr/>
        </p:nvSpPr>
        <p:spPr>
          <a:xfrm flipV="1">
            <a:off x="8635983" y="1961523"/>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9528C94-6E97-AB2C-D1D3-0E5CF1546661}"/>
              </a:ext>
            </a:extLst>
          </p:cNvPr>
          <p:cNvSpPr/>
          <p:nvPr/>
        </p:nvSpPr>
        <p:spPr>
          <a:xfrm>
            <a:off x="10726197" y="1968942"/>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1ED036-F379-6A0E-2642-6BEE37A50D07}"/>
              </a:ext>
            </a:extLst>
          </p:cNvPr>
          <p:cNvSpPr/>
          <p:nvPr/>
        </p:nvSpPr>
        <p:spPr>
          <a:xfrm>
            <a:off x="1258347" y="2328578"/>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D8D9FB-4A76-FB64-723E-C639AB35D5D9}"/>
              </a:ext>
            </a:extLst>
          </p:cNvPr>
          <p:cNvSpPr/>
          <p:nvPr/>
        </p:nvSpPr>
        <p:spPr>
          <a:xfrm>
            <a:off x="183068" y="2553385"/>
            <a:ext cx="2000249"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49EE06C-77D5-D72A-9E9B-782701624153}"/>
              </a:ext>
            </a:extLst>
          </p:cNvPr>
          <p:cNvSpPr/>
          <p:nvPr/>
        </p:nvSpPr>
        <p:spPr>
          <a:xfrm>
            <a:off x="2657475" y="2553385"/>
            <a:ext cx="2000249"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69088CC-A230-A891-0C8D-33E30128DAA3}"/>
              </a:ext>
            </a:extLst>
          </p:cNvPr>
          <p:cNvSpPr/>
          <p:nvPr/>
        </p:nvSpPr>
        <p:spPr>
          <a:xfrm flipV="1">
            <a:off x="8773572" y="4391025"/>
            <a:ext cx="275178" cy="17345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8C0243-BC31-99D9-3730-4DF45FF25CE2}"/>
              </a:ext>
            </a:extLst>
          </p:cNvPr>
          <p:cNvSpPr/>
          <p:nvPr/>
        </p:nvSpPr>
        <p:spPr>
          <a:xfrm flipV="1">
            <a:off x="1554669" y="4426705"/>
            <a:ext cx="702756" cy="17345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2FD89C4-8A07-DAC8-77A0-E30525DAC370}"/>
              </a:ext>
            </a:extLst>
          </p:cNvPr>
          <p:cNvSpPr/>
          <p:nvPr/>
        </p:nvSpPr>
        <p:spPr>
          <a:xfrm flipV="1">
            <a:off x="5187933" y="3112733"/>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D05ECDE-4327-7784-2DDA-544091C4FF39}"/>
              </a:ext>
            </a:extLst>
          </p:cNvPr>
          <p:cNvSpPr txBox="1"/>
          <p:nvPr/>
        </p:nvSpPr>
        <p:spPr>
          <a:xfrm>
            <a:off x="9349740" y="5550519"/>
            <a:ext cx="2498959" cy="830997"/>
          </a:xfrm>
          <a:prstGeom prst="rect">
            <a:avLst/>
          </a:prstGeom>
          <a:noFill/>
        </p:spPr>
        <p:txBody>
          <a:bodyPr wrap="square">
            <a:spAutoFit/>
          </a:bodyPr>
          <a:lstStyle/>
          <a:p>
            <a:pPr algn="ctr"/>
            <a:r>
              <a:rPr lang="en-US" sz="2400" dirty="0">
                <a:solidFill>
                  <a:srgbClr val="51C9AD"/>
                </a:solidFill>
              </a:rPr>
              <a:t>Run Review:</a:t>
            </a:r>
          </a:p>
          <a:p>
            <a:pPr algn="ctr"/>
            <a:r>
              <a:rPr lang="en-US" sz="2400" dirty="0">
                <a:solidFill>
                  <a:srgbClr val="51C9AD"/>
                </a:solidFill>
              </a:rPr>
              <a:t>Narrative</a:t>
            </a:r>
            <a:endParaRPr lang="en-US" sz="2400" dirty="0"/>
          </a:p>
        </p:txBody>
      </p:sp>
      <p:cxnSp>
        <p:nvCxnSpPr>
          <p:cNvPr id="41" name="Straight Connector 40">
            <a:extLst>
              <a:ext uri="{FF2B5EF4-FFF2-40B4-BE49-F238E27FC236}">
                <a16:creationId xmlns:a16="http://schemas.microsoft.com/office/drawing/2014/main" id="{67BDE348-6486-6B96-C9D6-C57320924A6D}"/>
              </a:ext>
            </a:extLst>
          </p:cNvPr>
          <p:cNvCxnSpPr/>
          <p:nvPr/>
        </p:nvCxnSpPr>
        <p:spPr>
          <a:xfrm>
            <a:off x="842962" y="1152525"/>
            <a:ext cx="50577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BDC8084-0A68-2CAA-AD55-251BCF656BF3}"/>
              </a:ext>
            </a:extLst>
          </p:cNvPr>
          <p:cNvCxnSpPr>
            <a:cxnSpLocks/>
          </p:cNvCxnSpPr>
          <p:nvPr/>
        </p:nvCxnSpPr>
        <p:spPr>
          <a:xfrm>
            <a:off x="2000250" y="1345025"/>
            <a:ext cx="77628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5E0E35-26D0-9805-F524-966DE5408191}"/>
              </a:ext>
            </a:extLst>
          </p:cNvPr>
          <p:cNvCxnSpPr>
            <a:cxnSpLocks/>
          </p:cNvCxnSpPr>
          <p:nvPr/>
        </p:nvCxnSpPr>
        <p:spPr>
          <a:xfrm>
            <a:off x="3715797" y="2309528"/>
            <a:ext cx="47709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C0DC8A9-B159-C5E6-E842-D0B795FADE37}"/>
              </a:ext>
            </a:extLst>
          </p:cNvPr>
          <p:cNvCxnSpPr/>
          <p:nvPr/>
        </p:nvCxnSpPr>
        <p:spPr>
          <a:xfrm>
            <a:off x="5463111" y="2691155"/>
            <a:ext cx="40999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49B7303-4A44-04F6-3EE8-AFFC2F6BCE93}"/>
              </a:ext>
            </a:extLst>
          </p:cNvPr>
          <p:cNvSpPr/>
          <p:nvPr/>
        </p:nvSpPr>
        <p:spPr>
          <a:xfrm flipV="1">
            <a:off x="1668969" y="2915335"/>
            <a:ext cx="275178" cy="1377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AD53AFB-1C8F-56BE-9804-B1293EBFFFA6}"/>
              </a:ext>
            </a:extLst>
          </p:cNvPr>
          <p:cNvSpPr/>
          <p:nvPr/>
        </p:nvSpPr>
        <p:spPr>
          <a:xfrm flipV="1">
            <a:off x="11573521" y="2915334"/>
            <a:ext cx="445982" cy="197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AD547A5-A0C2-C1C7-1C5D-BE044F23BA8B}"/>
              </a:ext>
            </a:extLst>
          </p:cNvPr>
          <p:cNvSpPr/>
          <p:nvPr/>
        </p:nvSpPr>
        <p:spPr>
          <a:xfrm flipV="1">
            <a:off x="224683" y="3112732"/>
            <a:ext cx="508741" cy="13777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8B9972C-4B46-5E1F-10BB-A708F5CE2CF9}"/>
              </a:ext>
            </a:extLst>
          </p:cNvPr>
          <p:cNvCxnSpPr/>
          <p:nvPr/>
        </p:nvCxnSpPr>
        <p:spPr>
          <a:xfrm>
            <a:off x="9915525" y="381000"/>
            <a:ext cx="8106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2C5F40DD-574F-146E-C7F3-3216D4FFFBB7}"/>
              </a:ext>
            </a:extLst>
          </p:cNvPr>
          <p:cNvCxnSpPr>
            <a:cxnSpLocks/>
          </p:cNvCxnSpPr>
          <p:nvPr/>
        </p:nvCxnSpPr>
        <p:spPr>
          <a:xfrm>
            <a:off x="2058970" y="538505"/>
            <a:ext cx="40370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65F461F-0CFB-EF04-C3A8-D63E3CAE3902}"/>
              </a:ext>
            </a:extLst>
          </p:cNvPr>
          <p:cNvCxnSpPr>
            <a:cxnSpLocks/>
          </p:cNvCxnSpPr>
          <p:nvPr/>
        </p:nvCxnSpPr>
        <p:spPr>
          <a:xfrm>
            <a:off x="6096000" y="1961523"/>
            <a:ext cx="4248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CC8C7FA-50CB-79B7-F302-4AA46F6D82D5}"/>
              </a:ext>
            </a:extLst>
          </p:cNvPr>
          <p:cNvCxnSpPr>
            <a:cxnSpLocks/>
          </p:cNvCxnSpPr>
          <p:nvPr/>
        </p:nvCxnSpPr>
        <p:spPr>
          <a:xfrm>
            <a:off x="842962" y="2915335"/>
            <a:ext cx="109108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909378E-51A1-D81A-366E-E6E83B711D5A}"/>
              </a:ext>
            </a:extLst>
          </p:cNvPr>
          <p:cNvCxnSpPr>
            <a:cxnSpLocks/>
          </p:cNvCxnSpPr>
          <p:nvPr/>
        </p:nvCxnSpPr>
        <p:spPr>
          <a:xfrm>
            <a:off x="224683" y="3053105"/>
            <a:ext cx="17194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101E458-51D6-6933-98BA-2B7B88D9664F}"/>
              </a:ext>
            </a:extLst>
          </p:cNvPr>
          <p:cNvSpPr/>
          <p:nvPr/>
        </p:nvSpPr>
        <p:spPr>
          <a:xfrm flipV="1">
            <a:off x="851913" y="4600155"/>
            <a:ext cx="977934" cy="17345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69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782B20-4EAD-B301-8927-04450BC75BF7}"/>
              </a:ext>
            </a:extLst>
          </p:cNvPr>
          <p:cNvPicPr>
            <a:picLocks noChangeAspect="1"/>
          </p:cNvPicPr>
          <p:nvPr/>
        </p:nvPicPr>
        <p:blipFill>
          <a:blip r:embed="rId2"/>
          <a:stretch>
            <a:fillRect/>
          </a:stretch>
        </p:blipFill>
        <p:spPr>
          <a:xfrm>
            <a:off x="144377" y="510986"/>
            <a:ext cx="11648081" cy="981076"/>
          </a:xfrm>
          <a:prstGeom prst="rect">
            <a:avLst/>
          </a:prstGeom>
        </p:spPr>
      </p:pic>
      <p:sp>
        <p:nvSpPr>
          <p:cNvPr id="12" name="TextBox 11">
            <a:extLst>
              <a:ext uri="{FF2B5EF4-FFF2-40B4-BE49-F238E27FC236}">
                <a16:creationId xmlns:a16="http://schemas.microsoft.com/office/drawing/2014/main" id="{A10B17C8-9F13-6C5D-5897-5CE2ACFE3A48}"/>
              </a:ext>
            </a:extLst>
          </p:cNvPr>
          <p:cNvSpPr txBox="1"/>
          <p:nvPr/>
        </p:nvSpPr>
        <p:spPr>
          <a:xfrm>
            <a:off x="-1316957" y="-8288"/>
            <a:ext cx="7412957" cy="461665"/>
          </a:xfrm>
          <a:prstGeom prst="rect">
            <a:avLst/>
          </a:prstGeom>
          <a:noFill/>
        </p:spPr>
        <p:txBody>
          <a:bodyPr wrap="square">
            <a:spAutoFit/>
          </a:bodyPr>
          <a:lstStyle/>
          <a:p>
            <a:pPr algn="ctr"/>
            <a:r>
              <a:rPr lang="en-US" sz="2400" dirty="0">
                <a:solidFill>
                  <a:srgbClr val="51C9AD"/>
                </a:solidFill>
              </a:rPr>
              <a:t>Run Review: Secondary Assessment</a:t>
            </a:r>
            <a:endParaRPr lang="en-US" sz="2400" dirty="0"/>
          </a:p>
        </p:txBody>
      </p:sp>
      <p:sp>
        <p:nvSpPr>
          <p:cNvPr id="13" name="TextBox 12">
            <a:extLst>
              <a:ext uri="{FF2B5EF4-FFF2-40B4-BE49-F238E27FC236}">
                <a16:creationId xmlns:a16="http://schemas.microsoft.com/office/drawing/2014/main" id="{C0722580-310D-852E-90B1-230AA259DC43}"/>
              </a:ext>
            </a:extLst>
          </p:cNvPr>
          <p:cNvSpPr txBox="1"/>
          <p:nvPr/>
        </p:nvSpPr>
        <p:spPr>
          <a:xfrm>
            <a:off x="-910488" y="4015354"/>
            <a:ext cx="5143099" cy="461665"/>
          </a:xfrm>
          <a:prstGeom prst="rect">
            <a:avLst/>
          </a:prstGeom>
          <a:noFill/>
        </p:spPr>
        <p:txBody>
          <a:bodyPr wrap="square">
            <a:spAutoFit/>
          </a:bodyPr>
          <a:lstStyle/>
          <a:p>
            <a:pPr algn="ctr"/>
            <a:r>
              <a:rPr lang="en-US" sz="2400" dirty="0">
                <a:solidFill>
                  <a:srgbClr val="57B4D1"/>
                </a:solidFill>
              </a:rPr>
              <a:t>Run Review: Treatment</a:t>
            </a:r>
          </a:p>
        </p:txBody>
      </p:sp>
      <p:sp>
        <p:nvSpPr>
          <p:cNvPr id="14" name="TextBox 13">
            <a:extLst>
              <a:ext uri="{FF2B5EF4-FFF2-40B4-BE49-F238E27FC236}">
                <a16:creationId xmlns:a16="http://schemas.microsoft.com/office/drawing/2014/main" id="{CD330A4E-1356-1A45-AFED-17E528B58E87}"/>
              </a:ext>
            </a:extLst>
          </p:cNvPr>
          <p:cNvSpPr txBox="1"/>
          <p:nvPr/>
        </p:nvSpPr>
        <p:spPr>
          <a:xfrm>
            <a:off x="144377" y="4377821"/>
            <a:ext cx="1084767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Oxygen, Blood Glucose (1 x PTA of EMS; 6 x </a:t>
            </a:r>
            <a:r>
              <a:rPr lang="en-US" dirty="0" err="1"/>
              <a:t>en</a:t>
            </a:r>
            <a:r>
              <a:rPr lang="en-US" dirty="0"/>
              <a:t> route to ER)</a:t>
            </a:r>
          </a:p>
          <a:p>
            <a:pPr marL="285750" indent="-285750">
              <a:buFont typeface="Arial" panose="020B0604020202020204" pitchFamily="34" charset="0"/>
              <a:buChar char="•"/>
            </a:pPr>
            <a:r>
              <a:rPr lang="en-US" dirty="0"/>
              <a:t>Cervical Collar, Cardboard Splint to LT leg</a:t>
            </a:r>
          </a:p>
          <a:p>
            <a:pPr marL="285750" indent="-285750">
              <a:buFont typeface="Arial" panose="020B0604020202020204" pitchFamily="34" charset="0"/>
              <a:buChar char="•"/>
            </a:pPr>
            <a:r>
              <a:rPr lang="en-US" dirty="0"/>
              <a:t>Wound Care</a:t>
            </a:r>
          </a:p>
          <a:p>
            <a:pPr marL="285750" indent="-285750">
              <a:buFont typeface="Arial" panose="020B0604020202020204" pitchFamily="34" charset="0"/>
              <a:buChar char="•"/>
            </a:pPr>
            <a:r>
              <a:rPr lang="en-US" dirty="0"/>
              <a:t>D10 x 3 </a:t>
            </a:r>
          </a:p>
          <a:p>
            <a:pPr marL="285750" indent="-285750">
              <a:buFont typeface="Arial" panose="020B0604020202020204" pitchFamily="34" charset="0"/>
              <a:buChar char="•"/>
            </a:pPr>
            <a:r>
              <a:rPr lang="en-US" dirty="0"/>
              <a:t>Fentanyl @ 25mcg x 3; total of 75mcg</a:t>
            </a:r>
          </a:p>
          <a:p>
            <a:pPr marL="285750" indent="-285750">
              <a:buFont typeface="Arial" panose="020B0604020202020204" pitchFamily="34" charset="0"/>
              <a:buChar char="•"/>
            </a:pPr>
            <a:r>
              <a:rPr lang="en-US" dirty="0"/>
              <a:t>Fluids W/O  with TVI @ 400mL</a:t>
            </a:r>
          </a:p>
          <a:p>
            <a:pPr marL="285750" indent="-285750">
              <a:buFont typeface="Arial" panose="020B0604020202020204" pitchFamily="34" charset="0"/>
              <a:buChar char="•"/>
            </a:pPr>
            <a:r>
              <a:rPr lang="en-US" dirty="0"/>
              <a:t>Warming Measures</a:t>
            </a:r>
          </a:p>
          <a:p>
            <a:pPr marL="285750" indent="-285750">
              <a:buFont typeface="Arial" panose="020B0604020202020204" pitchFamily="34" charset="0"/>
              <a:buChar char="•"/>
            </a:pPr>
            <a:r>
              <a:rPr lang="en-US" dirty="0"/>
              <a:t>Cardiac Monitor, SpO2, ETCO2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5" name="Picture 14">
            <a:extLst>
              <a:ext uri="{FF2B5EF4-FFF2-40B4-BE49-F238E27FC236}">
                <a16:creationId xmlns:a16="http://schemas.microsoft.com/office/drawing/2014/main" id="{685F9A2A-8F78-7711-71A8-A1749556E83E}"/>
              </a:ext>
            </a:extLst>
          </p:cNvPr>
          <p:cNvPicPr>
            <a:picLocks noChangeAspect="1"/>
          </p:cNvPicPr>
          <p:nvPr/>
        </p:nvPicPr>
        <p:blipFill>
          <a:blip r:embed="rId3"/>
          <a:stretch>
            <a:fillRect/>
          </a:stretch>
        </p:blipFill>
        <p:spPr>
          <a:xfrm>
            <a:off x="6803192" y="1926996"/>
            <a:ext cx="4487242" cy="4638383"/>
          </a:xfrm>
          <a:prstGeom prst="rect">
            <a:avLst/>
          </a:prstGeom>
        </p:spPr>
      </p:pic>
      <p:sp>
        <p:nvSpPr>
          <p:cNvPr id="16" name="TextBox 15">
            <a:extLst>
              <a:ext uri="{FF2B5EF4-FFF2-40B4-BE49-F238E27FC236}">
                <a16:creationId xmlns:a16="http://schemas.microsoft.com/office/drawing/2014/main" id="{2EA86EE0-8D3A-DFF8-81D1-253AB7A893E7}"/>
              </a:ext>
            </a:extLst>
          </p:cNvPr>
          <p:cNvSpPr txBox="1"/>
          <p:nvPr/>
        </p:nvSpPr>
        <p:spPr>
          <a:xfrm>
            <a:off x="6223583" y="1492062"/>
            <a:ext cx="5143099" cy="461665"/>
          </a:xfrm>
          <a:prstGeom prst="rect">
            <a:avLst/>
          </a:prstGeom>
          <a:noFill/>
        </p:spPr>
        <p:txBody>
          <a:bodyPr wrap="square">
            <a:spAutoFit/>
          </a:bodyPr>
          <a:lstStyle/>
          <a:p>
            <a:pPr algn="ctr"/>
            <a:r>
              <a:rPr lang="en-US" sz="2400" dirty="0">
                <a:solidFill>
                  <a:srgbClr val="00B0F0"/>
                </a:solidFill>
              </a:rPr>
              <a:t>Run Review: Some Vitals</a:t>
            </a:r>
          </a:p>
        </p:txBody>
      </p:sp>
      <p:sp>
        <p:nvSpPr>
          <p:cNvPr id="18" name="TextBox 17">
            <a:extLst>
              <a:ext uri="{FF2B5EF4-FFF2-40B4-BE49-F238E27FC236}">
                <a16:creationId xmlns:a16="http://schemas.microsoft.com/office/drawing/2014/main" id="{26491681-1966-ECC8-FC58-F02943F49C44}"/>
              </a:ext>
            </a:extLst>
          </p:cNvPr>
          <p:cNvSpPr txBox="1"/>
          <p:nvPr/>
        </p:nvSpPr>
        <p:spPr>
          <a:xfrm>
            <a:off x="-1444538" y="1702745"/>
            <a:ext cx="7412957" cy="461665"/>
          </a:xfrm>
          <a:prstGeom prst="rect">
            <a:avLst/>
          </a:prstGeom>
          <a:noFill/>
        </p:spPr>
        <p:txBody>
          <a:bodyPr wrap="square">
            <a:spAutoFit/>
          </a:bodyPr>
          <a:lstStyle/>
          <a:p>
            <a:pPr algn="ctr"/>
            <a:r>
              <a:rPr lang="en-US" sz="2400" dirty="0">
                <a:solidFill>
                  <a:srgbClr val="59B546"/>
                </a:solidFill>
              </a:rPr>
              <a:t>Run Review: Trauma Triage Criteria</a:t>
            </a:r>
          </a:p>
        </p:txBody>
      </p:sp>
      <p:sp>
        <p:nvSpPr>
          <p:cNvPr id="19" name="TextBox 18">
            <a:extLst>
              <a:ext uri="{FF2B5EF4-FFF2-40B4-BE49-F238E27FC236}">
                <a16:creationId xmlns:a16="http://schemas.microsoft.com/office/drawing/2014/main" id="{FFB112DF-D867-CC65-0A49-F34FEFEE1C74}"/>
              </a:ext>
            </a:extLst>
          </p:cNvPr>
          <p:cNvSpPr txBox="1"/>
          <p:nvPr/>
        </p:nvSpPr>
        <p:spPr>
          <a:xfrm>
            <a:off x="240481" y="2048775"/>
            <a:ext cx="436024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Over Age 65</a:t>
            </a:r>
          </a:p>
          <a:p>
            <a:pPr marL="285750" indent="-285750">
              <a:buFont typeface="Arial" panose="020B0604020202020204" pitchFamily="34" charset="0"/>
              <a:buChar char="•"/>
            </a:pPr>
            <a:r>
              <a:rPr lang="en-US" dirty="0"/>
              <a:t>SBP less than 110mmHg</a:t>
            </a:r>
          </a:p>
          <a:p>
            <a:pPr marL="285750" indent="-285750">
              <a:buFont typeface="Arial" panose="020B0604020202020204" pitchFamily="34" charset="0"/>
              <a:buChar char="•"/>
            </a:pPr>
            <a:r>
              <a:rPr lang="en-US" dirty="0"/>
              <a:t>Respiratory Distress</a:t>
            </a:r>
          </a:p>
          <a:p>
            <a:pPr marL="285750" indent="-285750">
              <a:buFont typeface="Arial" panose="020B0604020202020204" pitchFamily="34" charset="0"/>
              <a:buChar char="•"/>
            </a:pPr>
            <a:r>
              <a:rPr lang="en-US" dirty="0"/>
              <a:t>GCS less than 13</a:t>
            </a:r>
          </a:p>
          <a:p>
            <a:pPr marL="285750" indent="-285750">
              <a:buFont typeface="Arial" panose="020B0604020202020204" pitchFamily="34" charset="0"/>
              <a:buChar char="•"/>
            </a:pPr>
            <a:r>
              <a:rPr lang="en-US" dirty="0"/>
              <a:t>Special High-Resource Healthcare</a:t>
            </a:r>
          </a:p>
          <a:p>
            <a:pPr marL="285750" indent="-285750">
              <a:buFont typeface="Arial" panose="020B0604020202020204" pitchFamily="34" charset="0"/>
              <a:buChar char="•"/>
            </a:pPr>
            <a:r>
              <a:rPr lang="en-US" dirty="0"/>
              <a:t>EMS Provider Judgement</a:t>
            </a:r>
          </a:p>
          <a:p>
            <a:endParaRPr lang="en-US" dirty="0"/>
          </a:p>
        </p:txBody>
      </p:sp>
    </p:spTree>
    <p:extLst>
      <p:ext uri="{BB962C8B-B14F-4D97-AF65-F5344CB8AC3E}">
        <p14:creationId xmlns:p14="http://schemas.microsoft.com/office/powerpoint/2010/main" val="341412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D946-E359-80C5-9D88-D060A243E14E}"/>
              </a:ext>
            </a:extLst>
          </p:cNvPr>
          <p:cNvSpPr>
            <a:spLocks noGrp="1"/>
          </p:cNvSpPr>
          <p:nvPr>
            <p:ph type="title"/>
          </p:nvPr>
        </p:nvSpPr>
        <p:spPr/>
        <p:txBody>
          <a:bodyPr>
            <a:normAutofit/>
          </a:bodyPr>
          <a:lstStyle/>
          <a:p>
            <a:r>
              <a:rPr lang="en-US" sz="2400" dirty="0">
                <a:solidFill>
                  <a:srgbClr val="51C9AD"/>
                </a:solidFill>
              </a:rPr>
              <a:t>Run Review: Treatment Guidelines &amp; Policies to Consider</a:t>
            </a:r>
          </a:p>
        </p:txBody>
      </p:sp>
      <p:sp>
        <p:nvSpPr>
          <p:cNvPr id="3" name="Content Placeholder 2">
            <a:extLst>
              <a:ext uri="{FF2B5EF4-FFF2-40B4-BE49-F238E27FC236}">
                <a16:creationId xmlns:a16="http://schemas.microsoft.com/office/drawing/2014/main" id="{14D7618F-E3FB-D8E3-BD6C-015FD3727680}"/>
              </a:ext>
            </a:extLst>
          </p:cNvPr>
          <p:cNvSpPr>
            <a:spLocks noGrp="1"/>
          </p:cNvSpPr>
          <p:nvPr>
            <p:ph idx="1"/>
          </p:nvPr>
        </p:nvSpPr>
        <p:spPr>
          <a:xfrm>
            <a:off x="838200" y="1481931"/>
            <a:ext cx="10515600" cy="4351338"/>
          </a:xfrm>
        </p:spPr>
        <p:txBody>
          <a:bodyPr/>
          <a:lstStyle/>
          <a:p>
            <a:r>
              <a:rPr lang="en-US" dirty="0"/>
              <a:t>Altered Neurological Function</a:t>
            </a:r>
          </a:p>
          <a:p>
            <a:r>
              <a:rPr lang="en-US" dirty="0"/>
              <a:t>Trauma Care</a:t>
            </a:r>
          </a:p>
          <a:p>
            <a:r>
              <a:rPr lang="en-US" dirty="0"/>
              <a:t>Fever/Sepsis</a:t>
            </a:r>
          </a:p>
          <a:p>
            <a:r>
              <a:rPr lang="en-US" dirty="0"/>
              <a:t>Pain Management</a:t>
            </a:r>
          </a:p>
          <a:p>
            <a:r>
              <a:rPr lang="en-US" dirty="0"/>
              <a:t>Diversion/Destination</a:t>
            </a:r>
          </a:p>
          <a:p>
            <a:r>
              <a:rPr lang="en-US" dirty="0"/>
              <a:t>Any others? </a:t>
            </a:r>
          </a:p>
          <a:p>
            <a:endParaRPr lang="en-US" dirty="0"/>
          </a:p>
          <a:p>
            <a:endParaRPr lang="en-US" dirty="0"/>
          </a:p>
          <a:p>
            <a:endParaRPr lang="en-US" dirty="0"/>
          </a:p>
        </p:txBody>
      </p:sp>
    </p:spTree>
    <p:extLst>
      <p:ext uri="{BB962C8B-B14F-4D97-AF65-F5344CB8AC3E}">
        <p14:creationId xmlns:p14="http://schemas.microsoft.com/office/powerpoint/2010/main" val="2226187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608AA-57AB-7405-8197-EB7A5DCC870E}"/>
              </a:ext>
            </a:extLst>
          </p:cNvPr>
          <p:cNvSpPr txBox="1"/>
          <p:nvPr/>
        </p:nvSpPr>
        <p:spPr>
          <a:xfrm>
            <a:off x="276225" y="304800"/>
            <a:ext cx="7048500" cy="461665"/>
          </a:xfrm>
          <a:prstGeom prst="rect">
            <a:avLst/>
          </a:prstGeom>
          <a:noFill/>
        </p:spPr>
        <p:txBody>
          <a:bodyPr wrap="square" rtlCol="0">
            <a:spAutoFit/>
          </a:bodyPr>
          <a:lstStyle/>
          <a:p>
            <a:r>
              <a:rPr lang="en-US" sz="2400" dirty="0">
                <a:solidFill>
                  <a:srgbClr val="57B4D1"/>
                </a:solidFill>
              </a:rPr>
              <a:t>Run Review: ER</a:t>
            </a:r>
          </a:p>
        </p:txBody>
      </p:sp>
      <p:sp>
        <p:nvSpPr>
          <p:cNvPr id="4" name="TextBox 3">
            <a:extLst>
              <a:ext uri="{FF2B5EF4-FFF2-40B4-BE49-F238E27FC236}">
                <a16:creationId xmlns:a16="http://schemas.microsoft.com/office/drawing/2014/main" id="{B0FE81FA-80C3-1027-E18D-78FC829160AA}"/>
              </a:ext>
            </a:extLst>
          </p:cNvPr>
          <p:cNvSpPr txBox="1"/>
          <p:nvPr/>
        </p:nvSpPr>
        <p:spPr>
          <a:xfrm>
            <a:off x="285750" y="766465"/>
            <a:ext cx="10325100" cy="5355312"/>
          </a:xfrm>
          <a:prstGeom prst="rect">
            <a:avLst/>
          </a:prstGeom>
          <a:noFill/>
        </p:spPr>
        <p:txBody>
          <a:bodyPr wrap="square">
            <a:spAutoFit/>
          </a:bodyPr>
          <a:lstStyle/>
          <a:p>
            <a:r>
              <a:rPr lang="en-US" b="0" i="0" dirty="0">
                <a:solidFill>
                  <a:srgbClr val="000000"/>
                </a:solidFill>
                <a:effectLst/>
                <a:latin typeface="sourceSansPro"/>
              </a:rPr>
              <a:t>Initial Exam per Medical Record: Temp was 35.9C, 134/61, HR 163, 90% on 15L NRB at 20 breaths per min.  Check in time of 1739.  Respirations described as labored and the patient was in "acute distress."  She was intubated directly after the primary assessment, @ 1750.  ED put her GCS at 3 upon arrival.  </a:t>
            </a:r>
          </a:p>
          <a:p>
            <a:endParaRPr lang="en-US" dirty="0">
              <a:solidFill>
                <a:srgbClr val="000000"/>
              </a:solidFill>
              <a:latin typeface="sourceSansPro"/>
            </a:endParaRPr>
          </a:p>
          <a:p>
            <a:r>
              <a:rPr lang="en-US" b="1" i="0" dirty="0">
                <a:solidFill>
                  <a:srgbClr val="000000"/>
                </a:solidFill>
                <a:effectLst/>
                <a:latin typeface="sourceSansPro"/>
              </a:rPr>
              <a:t>Laboratory Results</a:t>
            </a:r>
            <a:br>
              <a:rPr lang="en-US" dirty="0"/>
            </a:br>
            <a:r>
              <a:rPr lang="en-US" sz="1200" b="0" i="0" dirty="0">
                <a:solidFill>
                  <a:srgbClr val="000000"/>
                </a:solidFill>
                <a:effectLst/>
                <a:latin typeface="sourceSansPro"/>
              </a:rPr>
              <a:t> WBC:   11.0</a:t>
            </a:r>
            <a:br>
              <a:rPr lang="en-US" sz="1200" dirty="0"/>
            </a:br>
            <a:r>
              <a:rPr lang="en-US" sz="1200" b="0" i="0" dirty="0">
                <a:solidFill>
                  <a:srgbClr val="000000"/>
                </a:solidFill>
                <a:effectLst/>
                <a:latin typeface="sourceSansPro"/>
              </a:rPr>
              <a:t> Hemoglobin:  10.1 (L)</a:t>
            </a:r>
            <a:br>
              <a:rPr lang="en-US" sz="1200" dirty="0"/>
            </a:br>
            <a:r>
              <a:rPr lang="en-US" sz="1200" b="0" i="0" dirty="0">
                <a:solidFill>
                  <a:srgbClr val="000000"/>
                </a:solidFill>
                <a:effectLst/>
                <a:latin typeface="sourceSansPro"/>
              </a:rPr>
              <a:t> Hematocrit:  33.9 (L)</a:t>
            </a:r>
            <a:br>
              <a:rPr lang="en-US" sz="1200" dirty="0"/>
            </a:br>
            <a:r>
              <a:rPr lang="en-US" sz="1200" b="0" i="0" dirty="0">
                <a:solidFill>
                  <a:srgbClr val="000000"/>
                </a:solidFill>
                <a:effectLst/>
                <a:latin typeface="sourceSansPro"/>
              </a:rPr>
              <a:t> Platelets:   294</a:t>
            </a:r>
            <a:br>
              <a:rPr lang="en-US" sz="1200" dirty="0"/>
            </a:br>
            <a:r>
              <a:rPr lang="en-US" sz="1200" b="0" i="0" dirty="0">
                <a:solidFill>
                  <a:srgbClr val="000000"/>
                </a:solidFill>
                <a:effectLst/>
                <a:latin typeface="sourceSansPro"/>
              </a:rPr>
              <a:t> MCV:   95.3</a:t>
            </a:r>
            <a:br>
              <a:rPr lang="en-US" sz="1200" dirty="0"/>
            </a:br>
            <a:r>
              <a:rPr lang="en-US" sz="1200" b="0" i="0" dirty="0">
                <a:solidFill>
                  <a:srgbClr val="000000"/>
                </a:solidFill>
                <a:effectLst/>
                <a:latin typeface="sourceSansPro"/>
              </a:rPr>
              <a:t> Sodium:   136</a:t>
            </a:r>
            <a:br>
              <a:rPr lang="en-US" sz="1200" dirty="0"/>
            </a:br>
            <a:r>
              <a:rPr lang="en-US" sz="1200" b="0" i="0" dirty="0">
                <a:solidFill>
                  <a:srgbClr val="000000"/>
                </a:solidFill>
                <a:effectLst/>
                <a:latin typeface="sourceSansPro"/>
              </a:rPr>
              <a:t> Potassium:   3.4</a:t>
            </a:r>
            <a:br>
              <a:rPr lang="en-US" sz="1200" dirty="0"/>
            </a:br>
            <a:r>
              <a:rPr lang="en-US" sz="1200" b="0" i="0" dirty="0">
                <a:solidFill>
                  <a:srgbClr val="000000"/>
                </a:solidFill>
                <a:effectLst/>
                <a:latin typeface="sourceSansPro"/>
              </a:rPr>
              <a:t> Chloride:  96 (L)</a:t>
            </a:r>
            <a:br>
              <a:rPr lang="en-US" sz="1200" dirty="0"/>
            </a:br>
            <a:r>
              <a:rPr lang="en-US" sz="1200" b="0" i="0" dirty="0">
                <a:solidFill>
                  <a:srgbClr val="000000"/>
                </a:solidFill>
                <a:effectLst/>
                <a:latin typeface="sourceSansPro"/>
              </a:rPr>
              <a:t> CO2:   26</a:t>
            </a:r>
            <a:br>
              <a:rPr lang="en-US" sz="1200" dirty="0"/>
            </a:br>
            <a:r>
              <a:rPr lang="en-US" sz="1200" b="0" i="0" dirty="0">
                <a:solidFill>
                  <a:srgbClr val="000000"/>
                </a:solidFill>
                <a:effectLst/>
                <a:latin typeface="sourceSansPro"/>
              </a:rPr>
              <a:t> Anion Gap:    17</a:t>
            </a:r>
            <a:br>
              <a:rPr lang="en-US" sz="1200" dirty="0"/>
            </a:br>
            <a:r>
              <a:rPr lang="en-US" sz="1200" b="0" i="0" dirty="0">
                <a:solidFill>
                  <a:srgbClr val="000000"/>
                </a:solidFill>
                <a:effectLst/>
                <a:latin typeface="sourceSansPro"/>
              </a:rPr>
              <a:t> Glucose:  371 (H)</a:t>
            </a:r>
            <a:br>
              <a:rPr lang="en-US" sz="1200" dirty="0"/>
            </a:br>
            <a:r>
              <a:rPr lang="en-US" sz="1200" b="0" i="0" dirty="0">
                <a:solidFill>
                  <a:srgbClr val="000000"/>
                </a:solidFill>
                <a:effectLst/>
                <a:latin typeface="sourceSansPro"/>
              </a:rPr>
              <a:t> BUN:  36.0 (H)</a:t>
            </a:r>
            <a:br>
              <a:rPr lang="en-US" sz="1200" dirty="0"/>
            </a:br>
            <a:r>
              <a:rPr lang="en-US" sz="1200" b="0" i="0" dirty="0">
                <a:solidFill>
                  <a:srgbClr val="000000"/>
                </a:solidFill>
                <a:effectLst/>
                <a:latin typeface="sourceSansPro"/>
              </a:rPr>
              <a:t> Creatinine:   1.09</a:t>
            </a:r>
            <a:br>
              <a:rPr lang="en-US" sz="1200" dirty="0"/>
            </a:br>
            <a:r>
              <a:rPr lang="en-US" sz="1200" b="0" i="0" dirty="0">
                <a:solidFill>
                  <a:srgbClr val="000000"/>
                </a:solidFill>
                <a:effectLst/>
                <a:latin typeface="sourceSansPro"/>
              </a:rPr>
              <a:t> Calcium:  8.1 (L)</a:t>
            </a:r>
            <a:br>
              <a:rPr lang="en-US" sz="1200" dirty="0"/>
            </a:br>
            <a:r>
              <a:rPr lang="en-US" sz="1200" b="0" i="0" dirty="0">
                <a:solidFill>
                  <a:srgbClr val="000000"/>
                </a:solidFill>
                <a:effectLst/>
                <a:latin typeface="sourceSansPro"/>
              </a:rPr>
              <a:t> Magnesium:   2.1</a:t>
            </a:r>
            <a:br>
              <a:rPr lang="en-US" sz="1200" dirty="0"/>
            </a:br>
            <a:r>
              <a:rPr lang="en-US" sz="1200" b="0" i="0" dirty="0">
                <a:solidFill>
                  <a:srgbClr val="000000"/>
                </a:solidFill>
                <a:effectLst/>
                <a:latin typeface="sourceSansPro"/>
              </a:rPr>
              <a:t> Total Bilirubin:  1.62 (H)</a:t>
            </a:r>
            <a:br>
              <a:rPr lang="en-US" sz="1200" dirty="0"/>
            </a:br>
            <a:r>
              <a:rPr lang="en-US" sz="1200" b="0" i="0" dirty="0">
                <a:solidFill>
                  <a:srgbClr val="000000"/>
                </a:solidFill>
                <a:effectLst/>
                <a:latin typeface="sourceSansPro"/>
              </a:rPr>
              <a:t> ALT:  66 (H)</a:t>
            </a:r>
            <a:br>
              <a:rPr lang="en-US" sz="1200" dirty="0"/>
            </a:br>
            <a:r>
              <a:rPr lang="en-US" sz="1200" b="0" i="0" dirty="0">
                <a:solidFill>
                  <a:srgbClr val="000000"/>
                </a:solidFill>
                <a:effectLst/>
                <a:latin typeface="sourceSansPro"/>
              </a:rPr>
              <a:t> AST:  147 (H)</a:t>
            </a:r>
            <a:br>
              <a:rPr lang="en-US" sz="1200" dirty="0"/>
            </a:br>
            <a:r>
              <a:rPr lang="en-US" sz="1200" b="0" i="0" dirty="0">
                <a:solidFill>
                  <a:srgbClr val="000000"/>
                </a:solidFill>
                <a:effectLst/>
                <a:latin typeface="sourceSansPro"/>
              </a:rPr>
              <a:t> </a:t>
            </a:r>
            <a:r>
              <a:rPr lang="en-US" sz="1200" b="0" i="0" dirty="0" err="1">
                <a:solidFill>
                  <a:srgbClr val="000000"/>
                </a:solidFill>
                <a:effectLst/>
                <a:latin typeface="sourceSansPro"/>
              </a:rPr>
              <a:t>Alk</a:t>
            </a:r>
            <a:r>
              <a:rPr lang="en-US" sz="1200" b="0" i="0" dirty="0">
                <a:solidFill>
                  <a:srgbClr val="000000"/>
                </a:solidFill>
                <a:effectLst/>
                <a:latin typeface="sourceSansPro"/>
              </a:rPr>
              <a:t> Phos:   97</a:t>
            </a:r>
            <a:br>
              <a:rPr lang="en-US" sz="1200" dirty="0"/>
            </a:br>
            <a:r>
              <a:rPr lang="en-US" sz="1200" b="0" i="0" dirty="0">
                <a:solidFill>
                  <a:srgbClr val="000000"/>
                </a:solidFill>
                <a:effectLst/>
                <a:latin typeface="sourceSansPro"/>
              </a:rPr>
              <a:t> Lipase Level:  6 (L)</a:t>
            </a:r>
            <a:br>
              <a:rPr lang="en-US" sz="1200" dirty="0"/>
            </a:br>
            <a:r>
              <a:rPr lang="en-US" sz="1200" b="0" i="0" dirty="0">
                <a:solidFill>
                  <a:srgbClr val="000000"/>
                </a:solidFill>
                <a:effectLst/>
                <a:latin typeface="sourceSansPro"/>
              </a:rPr>
              <a:t> Lactic Acid:  5.93 (!)</a:t>
            </a:r>
            <a:endParaRPr lang="en-US" sz="1200" dirty="0"/>
          </a:p>
        </p:txBody>
      </p:sp>
    </p:spTree>
    <p:extLst>
      <p:ext uri="{BB962C8B-B14F-4D97-AF65-F5344CB8AC3E}">
        <p14:creationId xmlns:p14="http://schemas.microsoft.com/office/powerpoint/2010/main" val="3933870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8C2D-CFAB-7F95-08F7-06D93BB7FCD2}"/>
              </a:ext>
            </a:extLst>
          </p:cNvPr>
          <p:cNvSpPr>
            <a:spLocks noGrp="1"/>
          </p:cNvSpPr>
          <p:nvPr>
            <p:ph type="title"/>
          </p:nvPr>
        </p:nvSpPr>
        <p:spPr>
          <a:xfrm>
            <a:off x="437745" y="247650"/>
            <a:ext cx="4316851" cy="1038225"/>
          </a:xfrm>
        </p:spPr>
        <p:txBody>
          <a:bodyPr>
            <a:normAutofit/>
          </a:bodyPr>
          <a:lstStyle/>
          <a:p>
            <a:r>
              <a:rPr lang="en-US" sz="4800" b="1" dirty="0">
                <a:solidFill>
                  <a:schemeClr val="accent5">
                    <a:lumMod val="75000"/>
                  </a:schemeClr>
                </a:solidFill>
              </a:rPr>
              <a:t>To Get CEU’s:</a:t>
            </a:r>
          </a:p>
        </p:txBody>
      </p:sp>
      <p:graphicFrame>
        <p:nvGraphicFramePr>
          <p:cNvPr id="12" name="Text Placeholder 3">
            <a:extLst>
              <a:ext uri="{FF2B5EF4-FFF2-40B4-BE49-F238E27FC236}">
                <a16:creationId xmlns:a16="http://schemas.microsoft.com/office/drawing/2014/main" id="{C4056B42-7E43-5494-FAFF-73136D2C6439}"/>
              </a:ext>
            </a:extLst>
          </p:cNvPr>
          <p:cNvGraphicFramePr/>
          <p:nvPr>
            <p:extLst>
              <p:ext uri="{D42A27DB-BD31-4B8C-83A1-F6EECF244321}">
                <p14:modId xmlns:p14="http://schemas.microsoft.com/office/powerpoint/2010/main" val="3374801180"/>
              </p:ext>
            </p:extLst>
          </p:nvPr>
        </p:nvGraphicFramePr>
        <p:xfrm>
          <a:off x="437745" y="1155477"/>
          <a:ext cx="6733617" cy="4997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E6AB06D-1577-47F8-89EA-6A489C51036F}"/>
              </a:ext>
            </a:extLst>
          </p:cNvPr>
          <p:cNvSpPr txBox="1"/>
          <p:nvPr/>
        </p:nvSpPr>
        <p:spPr>
          <a:xfrm>
            <a:off x="7562850" y="4643993"/>
            <a:ext cx="5105400" cy="369332"/>
          </a:xfrm>
          <a:prstGeom prst="rect">
            <a:avLst/>
          </a:prstGeom>
          <a:noFill/>
        </p:spPr>
        <p:txBody>
          <a:bodyPr wrap="square">
            <a:spAutoFit/>
          </a:bodyPr>
          <a:lstStyle/>
          <a:p>
            <a:r>
              <a:rPr lang="en-US" dirty="0"/>
              <a:t>https://forms.office.com/r/H2va7UQ3LE</a:t>
            </a:r>
          </a:p>
        </p:txBody>
      </p:sp>
      <p:pic>
        <p:nvPicPr>
          <p:cNvPr id="13" name="Picture Placeholder 12" descr="A qr code on a white background&#10;&#10;Description automatically generated">
            <a:extLst>
              <a:ext uri="{FF2B5EF4-FFF2-40B4-BE49-F238E27FC236}">
                <a16:creationId xmlns:a16="http://schemas.microsoft.com/office/drawing/2014/main" id="{35362038-1F64-A28F-6218-918CE1047ABF}"/>
              </a:ext>
            </a:extLst>
          </p:cNvPr>
          <p:cNvPicPr>
            <a:picLocks noGrp="1" noChangeAspect="1"/>
          </p:cNvPicPr>
          <p:nvPr>
            <p:ph type="pic" idx="1"/>
          </p:nvPr>
        </p:nvPicPr>
        <p:blipFill>
          <a:blip r:embed="rId7"/>
          <a:srcRect t="10520" b="10520"/>
          <a:stretch>
            <a:fillRect/>
          </a:stretch>
        </p:blipFill>
        <p:spPr>
          <a:xfrm>
            <a:off x="7926388" y="1975283"/>
            <a:ext cx="3379787" cy="2668710"/>
          </a:xfrm>
        </p:spPr>
      </p:pic>
    </p:spTree>
    <p:extLst>
      <p:ext uri="{BB962C8B-B14F-4D97-AF65-F5344CB8AC3E}">
        <p14:creationId xmlns:p14="http://schemas.microsoft.com/office/powerpoint/2010/main" val="196081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BDA35C-0B88-6054-6CE2-22735CC247C1}"/>
              </a:ext>
            </a:extLst>
          </p:cNvPr>
          <p:cNvSpPr txBox="1"/>
          <p:nvPr/>
        </p:nvSpPr>
        <p:spPr>
          <a:xfrm>
            <a:off x="635000" y="640823"/>
            <a:ext cx="3418659" cy="55831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800" kern="1200" spc="-50" dirty="0">
                <a:solidFill>
                  <a:schemeClr val="tx1"/>
                </a:solidFill>
                <a:latin typeface="+mj-lt"/>
                <a:ea typeface="+mj-ea"/>
                <a:cs typeface="+mj-cs"/>
              </a:rPr>
              <a:t> </a:t>
            </a:r>
          </a:p>
          <a:p>
            <a:pPr defTabSz="914400">
              <a:lnSpc>
                <a:spcPct val="90000"/>
              </a:lnSpc>
              <a:spcBef>
                <a:spcPct val="0"/>
              </a:spcBef>
              <a:spcAft>
                <a:spcPts val="600"/>
              </a:spcAft>
            </a:pPr>
            <a:endParaRPr lang="en-US" sz="3800" kern="1200" spc="-50" dirty="0">
              <a:solidFill>
                <a:schemeClr val="tx1"/>
              </a:solidFill>
              <a:latin typeface="+mj-lt"/>
              <a:ea typeface="+mj-ea"/>
              <a:cs typeface="+mj-cs"/>
            </a:endParaRPr>
          </a:p>
          <a:p>
            <a:pPr defTabSz="914400">
              <a:lnSpc>
                <a:spcPct val="90000"/>
              </a:lnSpc>
              <a:spcBef>
                <a:spcPct val="0"/>
              </a:spcBef>
              <a:spcAft>
                <a:spcPts val="600"/>
              </a:spcAft>
            </a:pPr>
            <a:endParaRPr lang="en-US" sz="3800" kern="1200" spc="-50" dirty="0">
              <a:solidFill>
                <a:schemeClr val="tx1"/>
              </a:solidFill>
              <a:latin typeface="+mj-lt"/>
              <a:ea typeface="+mj-ea"/>
              <a:cs typeface="+mj-cs"/>
            </a:endParaRPr>
          </a:p>
          <a:p>
            <a:pPr defTabSz="914400">
              <a:lnSpc>
                <a:spcPct val="90000"/>
              </a:lnSpc>
              <a:spcBef>
                <a:spcPct val="0"/>
              </a:spcBef>
              <a:spcAft>
                <a:spcPts val="600"/>
              </a:spcAft>
            </a:pPr>
            <a:endParaRPr lang="en-US" sz="3800" kern="1200" spc="-50" dirty="0">
              <a:solidFill>
                <a:schemeClr val="tx1"/>
              </a:solidFill>
              <a:latin typeface="+mj-lt"/>
              <a:ea typeface="+mj-ea"/>
              <a:cs typeface="+mj-cs"/>
            </a:endParaRPr>
          </a:p>
          <a:p>
            <a:pPr defTabSz="914400">
              <a:lnSpc>
                <a:spcPct val="90000"/>
              </a:lnSpc>
              <a:spcBef>
                <a:spcPct val="0"/>
              </a:spcBef>
              <a:spcAft>
                <a:spcPts val="600"/>
              </a:spcAft>
            </a:pPr>
            <a:endParaRPr lang="en-US" sz="3800" kern="1200" spc="-50" dirty="0">
              <a:solidFill>
                <a:schemeClr val="tx1"/>
              </a:solidFill>
              <a:latin typeface="+mj-lt"/>
              <a:ea typeface="+mj-ea"/>
              <a:cs typeface="+mj-cs"/>
            </a:endParaRPr>
          </a:p>
          <a:p>
            <a:pPr defTabSz="914400">
              <a:lnSpc>
                <a:spcPct val="90000"/>
              </a:lnSpc>
              <a:spcBef>
                <a:spcPct val="0"/>
              </a:spcBef>
              <a:spcAft>
                <a:spcPts val="600"/>
              </a:spcAft>
            </a:pPr>
            <a:endParaRPr lang="en-US" sz="3800" kern="1200" spc="-50" dirty="0">
              <a:solidFill>
                <a:srgbClr val="00B0F0"/>
              </a:solidFill>
              <a:latin typeface="+mj-lt"/>
              <a:ea typeface="+mj-ea"/>
              <a:cs typeface="+mj-cs"/>
            </a:endParaRPr>
          </a:p>
          <a:p>
            <a:pPr defTabSz="914400">
              <a:lnSpc>
                <a:spcPct val="90000"/>
              </a:lnSpc>
              <a:spcBef>
                <a:spcPct val="0"/>
              </a:spcBef>
              <a:spcAft>
                <a:spcPts val="600"/>
              </a:spcAft>
            </a:pPr>
            <a:r>
              <a:rPr lang="en-US" sz="3800" kern="1200" spc="-50" dirty="0">
                <a:solidFill>
                  <a:srgbClr val="00B0F0"/>
                </a:solidFill>
                <a:latin typeface="+mj-lt"/>
                <a:ea typeface="+mj-ea"/>
                <a:cs typeface="+mj-cs"/>
              </a:rPr>
              <a:t>MAC Informational Resources</a:t>
            </a:r>
          </a:p>
          <a:p>
            <a:pPr defTabSz="914400">
              <a:lnSpc>
                <a:spcPct val="90000"/>
              </a:lnSpc>
              <a:spcBef>
                <a:spcPct val="0"/>
              </a:spcBef>
              <a:spcAft>
                <a:spcPts val="600"/>
              </a:spcAft>
            </a:pPr>
            <a:endParaRPr lang="en-US" sz="3800" kern="1200" spc="-50" dirty="0">
              <a:solidFill>
                <a:schemeClr val="tx1"/>
              </a:solidFill>
              <a:latin typeface="+mj-lt"/>
              <a:ea typeface="+mj-ea"/>
              <a:cs typeface="+mj-cs"/>
            </a:endParaRPr>
          </a:p>
          <a:p>
            <a:pPr defTabSz="914400">
              <a:lnSpc>
                <a:spcPct val="90000"/>
              </a:lnSpc>
              <a:spcBef>
                <a:spcPct val="0"/>
              </a:spcBef>
              <a:spcAft>
                <a:spcPts val="600"/>
              </a:spcAft>
            </a:pPr>
            <a:endParaRPr lang="en-US" sz="3800" kern="1200" spc="-50" dirty="0">
              <a:solidFill>
                <a:schemeClr val="tx1"/>
              </a:solidFill>
              <a:latin typeface="+mj-lt"/>
              <a:ea typeface="+mj-ea"/>
              <a:cs typeface="+mj-cs"/>
            </a:endParaRP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extBox 9">
            <a:extLst>
              <a:ext uri="{FF2B5EF4-FFF2-40B4-BE49-F238E27FC236}">
                <a16:creationId xmlns:a16="http://schemas.microsoft.com/office/drawing/2014/main" id="{FBD4CDF3-8D50-50DD-234B-4DD0DC4C1FC5}"/>
              </a:ext>
            </a:extLst>
          </p:cNvPr>
          <p:cNvGraphicFramePr/>
          <p:nvPr>
            <p:extLst>
              <p:ext uri="{D42A27DB-BD31-4B8C-83A1-F6EECF244321}">
                <p14:modId xmlns:p14="http://schemas.microsoft.com/office/powerpoint/2010/main" val="327551777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2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E5DA4-9542-8EC1-423E-2DE84B67968F}"/>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br>
              <a:rPr lang="en-US" sz="3600" kern="1200" dirty="0">
                <a:latin typeface="+mj-lt"/>
                <a:ea typeface="+mj-ea"/>
                <a:cs typeface="+mj-cs"/>
              </a:rPr>
            </a:br>
            <a:r>
              <a:rPr lang="en-US" sz="3600" kern="1200" dirty="0">
                <a:solidFill>
                  <a:srgbClr val="4DC58D"/>
                </a:solidFill>
                <a:latin typeface="+mj-lt"/>
                <a:ea typeface="+mj-ea"/>
                <a:cs typeface="+mj-cs"/>
              </a:rPr>
              <a:t>Meeting Dates &amp; Times</a:t>
            </a:r>
          </a:p>
        </p:txBody>
      </p:sp>
      <p:graphicFrame>
        <p:nvGraphicFramePr>
          <p:cNvPr id="6" name="TextBox 3">
            <a:extLst>
              <a:ext uri="{FF2B5EF4-FFF2-40B4-BE49-F238E27FC236}">
                <a16:creationId xmlns:a16="http://schemas.microsoft.com/office/drawing/2014/main" id="{D0871A6D-EC91-7FFE-E2EF-A046696830ED}"/>
              </a:ext>
            </a:extLst>
          </p:cNvPr>
          <p:cNvGraphicFramePr/>
          <p:nvPr>
            <p:extLst>
              <p:ext uri="{D42A27DB-BD31-4B8C-83A1-F6EECF244321}">
                <p14:modId xmlns:p14="http://schemas.microsoft.com/office/powerpoint/2010/main" val="215200748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407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E68339-1B90-44F9-BCC4-4600A6E24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33DF7-794E-9EC1-C6EA-53F5F72EF774}"/>
              </a:ext>
            </a:extLst>
          </p:cNvPr>
          <p:cNvSpPr>
            <a:spLocks noGrp="1"/>
          </p:cNvSpPr>
          <p:nvPr>
            <p:ph type="title"/>
          </p:nvPr>
        </p:nvSpPr>
        <p:spPr>
          <a:xfrm>
            <a:off x="1525712" y="2400475"/>
            <a:ext cx="9142288" cy="2068222"/>
          </a:xfrm>
        </p:spPr>
        <p:txBody>
          <a:bodyPr vert="horz" lIns="91440" tIns="45720" rIns="91440" bIns="45720" rtlCol="0" anchor="b">
            <a:normAutofit/>
          </a:bodyPr>
          <a:lstStyle/>
          <a:p>
            <a:pPr algn="ctr"/>
            <a:r>
              <a:rPr lang="en-US" sz="5200" kern="1200" dirty="0">
                <a:solidFill>
                  <a:srgbClr val="51C9AD"/>
                </a:solidFill>
                <a:latin typeface="+mj-lt"/>
                <a:ea typeface="+mj-ea"/>
                <a:cs typeface="+mj-cs"/>
              </a:rPr>
              <a:t>Thank you</a:t>
            </a:r>
            <a:r>
              <a:rPr lang="en-US" sz="5200" dirty="0">
                <a:solidFill>
                  <a:srgbClr val="51C9AD"/>
                </a:solidFill>
              </a:rPr>
              <a:t> for your time</a:t>
            </a:r>
            <a:br>
              <a:rPr lang="en-US" sz="5200" dirty="0">
                <a:solidFill>
                  <a:srgbClr val="51C9AD"/>
                </a:solidFill>
              </a:rPr>
            </a:br>
            <a:r>
              <a:rPr lang="en-US" sz="5200" dirty="0">
                <a:solidFill>
                  <a:srgbClr val="51C9AD"/>
                </a:solidFill>
              </a:rPr>
              <a:t> and input!</a:t>
            </a:r>
            <a:endParaRPr lang="en-US" sz="5200" kern="1200" dirty="0">
              <a:solidFill>
                <a:srgbClr val="51C9AD"/>
              </a:solidFill>
              <a:latin typeface="+mj-lt"/>
              <a:ea typeface="+mj-ea"/>
              <a:cs typeface="+mj-cs"/>
            </a:endParaRPr>
          </a:p>
        </p:txBody>
      </p:sp>
      <p:pic>
        <p:nvPicPr>
          <p:cNvPr id="6" name="Graphic 5" descr="Ambulance with solid fill">
            <a:extLst>
              <a:ext uri="{FF2B5EF4-FFF2-40B4-BE49-F238E27FC236}">
                <a16:creationId xmlns:a16="http://schemas.microsoft.com/office/drawing/2014/main" id="{0B70C632-BEBE-C762-09BE-70EDE879CA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3789" y="1487184"/>
            <a:ext cx="1941816" cy="1941816"/>
          </a:xfrm>
          <a:prstGeom prst="rect">
            <a:avLst/>
          </a:prstGeom>
        </p:spPr>
      </p:pic>
    </p:spTree>
    <p:extLst>
      <p:ext uri="{BB962C8B-B14F-4D97-AF65-F5344CB8AC3E}">
        <p14:creationId xmlns:p14="http://schemas.microsoft.com/office/powerpoint/2010/main" val="105684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5E73E-42AF-90A1-6F86-5D3F9602BD2D}"/>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dirty="0">
                <a:solidFill>
                  <a:srgbClr val="5B9BD5"/>
                </a:solidFill>
                <a:latin typeface="+mj-lt"/>
                <a:ea typeface="+mj-ea"/>
                <a:cs typeface="+mj-cs"/>
              </a:rPr>
              <a:t>Agenda</a:t>
            </a:r>
          </a:p>
        </p:txBody>
      </p:sp>
      <p:graphicFrame>
        <p:nvGraphicFramePr>
          <p:cNvPr id="73" name="TextBox 59">
            <a:extLst>
              <a:ext uri="{FF2B5EF4-FFF2-40B4-BE49-F238E27FC236}">
                <a16:creationId xmlns:a16="http://schemas.microsoft.com/office/drawing/2014/main" id="{2121205E-52A6-B846-BC27-0B70160F8041}"/>
              </a:ext>
            </a:extLst>
          </p:cNvPr>
          <p:cNvGraphicFramePr/>
          <p:nvPr>
            <p:extLst>
              <p:ext uri="{D42A27DB-BD31-4B8C-83A1-F6EECF244321}">
                <p14:modId xmlns:p14="http://schemas.microsoft.com/office/powerpoint/2010/main" val="2886032695"/>
              </p:ext>
            </p:extLst>
          </p:nvPr>
        </p:nvGraphicFramePr>
        <p:xfrm>
          <a:off x="838200" y="1507787"/>
          <a:ext cx="10515600" cy="4673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30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780B46-1CD5-AA04-B8DC-F3911F991DB8}"/>
              </a:ext>
            </a:extLst>
          </p:cNvPr>
          <p:cNvSpPr txBox="1"/>
          <p:nvPr/>
        </p:nvSpPr>
        <p:spPr>
          <a:xfrm>
            <a:off x="-250057" y="5355492"/>
            <a:ext cx="4972050" cy="3447832"/>
          </a:xfrm>
          <a:prstGeom prst="rect">
            <a:avLst/>
          </a:prstGeom>
        </p:spPr>
        <p:txBody>
          <a:bodyPr vert="horz" lIns="91440" tIns="45720" rIns="91440" bIns="45720" rtlCol="0" anchor="t">
            <a:normAutofit/>
          </a:bodyPr>
          <a:lstStyle/>
          <a:p>
            <a:pPr indent="-228600" algn="ctr" defTabSz="914400">
              <a:lnSpc>
                <a:spcPct val="90000"/>
              </a:lnSpc>
              <a:spcBef>
                <a:spcPct val="0"/>
              </a:spcBef>
              <a:spcAft>
                <a:spcPts val="600"/>
              </a:spcAft>
              <a:buFont typeface="Arial" panose="020B0604020202020204" pitchFamily="34" charset="0"/>
              <a:buChar char="•"/>
            </a:pPr>
            <a:r>
              <a:rPr lang="en-US" sz="2400" b="1" dirty="0">
                <a:solidFill>
                  <a:srgbClr val="5B9BD5"/>
                </a:solidFill>
                <a:latin typeface="+mj-lt"/>
              </a:rPr>
              <a:t>Completed &amp; Approved</a:t>
            </a:r>
          </a:p>
          <a:p>
            <a:pPr algn="ctr" defTabSz="914400">
              <a:lnSpc>
                <a:spcPct val="90000"/>
              </a:lnSpc>
              <a:spcBef>
                <a:spcPct val="0"/>
              </a:spcBef>
              <a:spcAft>
                <a:spcPts val="600"/>
              </a:spcAft>
            </a:pPr>
            <a:r>
              <a:rPr lang="en-US" sz="2400" b="1" dirty="0">
                <a:solidFill>
                  <a:srgbClr val="5B9BD5"/>
                </a:solidFill>
                <a:latin typeface="+mj-lt"/>
              </a:rPr>
              <a:t>Policy and Treatment Guideline Revisions</a:t>
            </a:r>
          </a:p>
        </p:txBody>
      </p:sp>
      <p:grpSp>
        <p:nvGrpSpPr>
          <p:cNvPr id="52" name="Group 5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53" name="Rectangle 5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close-up of a document&#10;&#10;Description automatically generated">
            <a:extLst>
              <a:ext uri="{FF2B5EF4-FFF2-40B4-BE49-F238E27FC236}">
                <a16:creationId xmlns:a16="http://schemas.microsoft.com/office/drawing/2014/main" id="{257A3300-ADB6-9B41-6EB4-6DB7B1DE45E2}"/>
              </a:ext>
            </a:extLst>
          </p:cNvPr>
          <p:cNvPicPr>
            <a:picLocks noChangeAspect="1"/>
          </p:cNvPicPr>
          <p:nvPr/>
        </p:nvPicPr>
        <p:blipFill>
          <a:blip r:embed="rId3"/>
          <a:srcRect l="8943" t="3688" r="4048" b="14326"/>
          <a:stretch/>
        </p:blipFill>
        <p:spPr>
          <a:xfrm>
            <a:off x="4721993" y="165369"/>
            <a:ext cx="5433684" cy="6625884"/>
          </a:xfrm>
          <a:prstGeom prst="rect">
            <a:avLst/>
          </a:prstGeom>
        </p:spPr>
      </p:pic>
    </p:spTree>
    <p:extLst>
      <p:ext uri="{BB962C8B-B14F-4D97-AF65-F5344CB8AC3E}">
        <p14:creationId xmlns:p14="http://schemas.microsoft.com/office/powerpoint/2010/main" val="375858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1C777F-FD9C-2D5E-3440-63D7FCAF2849}"/>
              </a:ext>
            </a:extLst>
          </p:cNvPr>
          <p:cNvSpPr txBox="1"/>
          <p:nvPr/>
        </p:nvSpPr>
        <p:spPr>
          <a:xfrm>
            <a:off x="6974625" y="5192776"/>
            <a:ext cx="3857626" cy="2695575"/>
          </a:xfrm>
          <a:prstGeom prst="rect">
            <a:avLst/>
          </a:prstGeom>
        </p:spPr>
        <p:txBody>
          <a:bodyPr vert="horz" lIns="91440" tIns="45720" rIns="91440" bIns="45720" rtlCol="0" anchor="t">
            <a:normAutofit/>
          </a:bodyPr>
          <a:lstStyle/>
          <a:p>
            <a:pPr marR="0" lvl="0" indent="-228600" algn="ctr" defTabSz="914400">
              <a:lnSpc>
                <a:spcPct val="90000"/>
              </a:lnSpc>
              <a:spcBef>
                <a:spcPct val="0"/>
              </a:spcBef>
              <a:spcAft>
                <a:spcPts val="800"/>
              </a:spcAft>
              <a:buFont typeface="Arial" panose="020B0604020202020204" pitchFamily="34" charset="0"/>
              <a:buChar char="•"/>
            </a:pPr>
            <a:r>
              <a:rPr lang="en-US" sz="2400" b="1" dirty="0">
                <a:solidFill>
                  <a:srgbClr val="5B9BD5"/>
                </a:solidFill>
                <a:effectLst/>
                <a:latin typeface="+mj-lt"/>
              </a:rPr>
              <a:t>Current Policy &amp; </a:t>
            </a:r>
          </a:p>
          <a:p>
            <a:pPr marR="0" lvl="0" algn="ctr" defTabSz="914400">
              <a:lnSpc>
                <a:spcPct val="90000"/>
              </a:lnSpc>
              <a:spcBef>
                <a:spcPct val="0"/>
              </a:spcBef>
              <a:spcAft>
                <a:spcPts val="800"/>
              </a:spcAft>
            </a:pPr>
            <a:r>
              <a:rPr lang="en-US" sz="2400" b="1" dirty="0">
                <a:solidFill>
                  <a:srgbClr val="5B9BD5"/>
                </a:solidFill>
                <a:effectLst/>
                <a:latin typeface="+mj-lt"/>
              </a:rPr>
              <a:t>Treatment Guidelines Updates </a:t>
            </a:r>
          </a:p>
          <a:p>
            <a:pPr marR="0" lvl="0" algn="ctr" defTabSz="914400">
              <a:lnSpc>
                <a:spcPct val="90000"/>
              </a:lnSpc>
              <a:spcBef>
                <a:spcPct val="0"/>
              </a:spcBef>
              <a:spcAft>
                <a:spcPts val="800"/>
              </a:spcAft>
            </a:pPr>
            <a:r>
              <a:rPr lang="en-US" sz="2400" b="1" dirty="0">
                <a:solidFill>
                  <a:srgbClr val="5B9BD5"/>
                </a:solidFill>
                <a:effectLst/>
                <a:latin typeface="+mj-lt"/>
              </a:rPr>
              <a:t>&amp; Discussion</a:t>
            </a:r>
          </a:p>
        </p:txBody>
      </p:sp>
      <p:grpSp>
        <p:nvGrpSpPr>
          <p:cNvPr id="82" name="Group 8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83" name="Rectangle 8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E74523BC-3494-AC7E-7052-539908E83831}"/>
              </a:ext>
            </a:extLst>
          </p:cNvPr>
          <p:cNvSpPr txBox="1"/>
          <p:nvPr/>
        </p:nvSpPr>
        <p:spPr>
          <a:xfrm>
            <a:off x="361951" y="2405894"/>
            <a:ext cx="3159464" cy="3535083"/>
          </a:xfrm>
          <a:prstGeom prst="rect">
            <a:avLst/>
          </a:prstGeom>
        </p:spPr>
        <p:txBody>
          <a:bodyPr vert="horz" lIns="91440" tIns="45720" rIns="91440" bIns="45720" rtlCol="0" anchor="t">
            <a:noAutofit/>
          </a:bodyPr>
          <a:lstStyle/>
          <a:p>
            <a:pPr marR="0" lvl="0" indent="-228600" defTabSz="914400">
              <a:lnSpc>
                <a:spcPct val="90000"/>
              </a:lnSpc>
              <a:spcAft>
                <a:spcPts val="800"/>
              </a:spcAft>
              <a:buFont typeface="Arial" panose="020B0604020202020204" pitchFamily="34" charset="0"/>
              <a:buChar char="•"/>
            </a:pPr>
            <a:endParaRPr lang="en-US" sz="4400" dirty="0">
              <a:solidFill>
                <a:schemeClr val="bg1"/>
              </a:solidFill>
              <a:effectLst/>
            </a:endParaRPr>
          </a:p>
        </p:txBody>
      </p:sp>
      <p:pic>
        <p:nvPicPr>
          <p:cNvPr id="4" name="Picture 3" descr="A close-up of a document&#10;&#10;Description automatically generated">
            <a:extLst>
              <a:ext uri="{FF2B5EF4-FFF2-40B4-BE49-F238E27FC236}">
                <a16:creationId xmlns:a16="http://schemas.microsoft.com/office/drawing/2014/main" id="{40AB54EA-FDEF-6825-9246-5BF41C4DA33C}"/>
              </a:ext>
            </a:extLst>
          </p:cNvPr>
          <p:cNvPicPr>
            <a:picLocks noChangeAspect="1"/>
          </p:cNvPicPr>
          <p:nvPr/>
        </p:nvPicPr>
        <p:blipFill>
          <a:blip r:embed="rId3"/>
          <a:srcRect t="7190" b="12510"/>
          <a:stretch/>
        </p:blipFill>
        <p:spPr>
          <a:xfrm>
            <a:off x="0" y="110219"/>
            <a:ext cx="6411074" cy="6662205"/>
          </a:xfrm>
          <a:prstGeom prst="rect">
            <a:avLst/>
          </a:prstGeom>
        </p:spPr>
      </p:pic>
    </p:spTree>
    <p:extLst>
      <p:ext uri="{BB962C8B-B14F-4D97-AF65-F5344CB8AC3E}">
        <p14:creationId xmlns:p14="http://schemas.microsoft.com/office/powerpoint/2010/main" val="121387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B9BD5">
            <a:alpha val="0"/>
          </a:srgbClr>
        </a:solidFill>
        <a:effectLst/>
      </p:bgPr>
    </p:bg>
    <p:spTree>
      <p:nvGrpSpPr>
        <p:cNvPr id="1" name=""/>
        <p:cNvGrpSpPr/>
        <p:nvPr/>
      </p:nvGrpSpPr>
      <p:grpSpPr>
        <a:xfrm>
          <a:off x="0" y="0"/>
          <a:ext cx="0" cy="0"/>
          <a:chOff x="0" y="0"/>
          <a:chExt cx="0" cy="0"/>
        </a:xfrm>
      </p:grpSpPr>
      <p:pic>
        <p:nvPicPr>
          <p:cNvPr id="5" name="Picture 4" descr="A diagram of a company's flowchart&#10;&#10;Description automatically generated">
            <a:extLst>
              <a:ext uri="{FF2B5EF4-FFF2-40B4-BE49-F238E27FC236}">
                <a16:creationId xmlns:a16="http://schemas.microsoft.com/office/drawing/2014/main" id="{B670982A-FBC1-BA7E-0B72-4D9E53FDFC9D}"/>
              </a:ext>
            </a:extLst>
          </p:cNvPr>
          <p:cNvPicPr>
            <a:picLocks noChangeAspect="1"/>
          </p:cNvPicPr>
          <p:nvPr/>
        </p:nvPicPr>
        <p:blipFill>
          <a:blip r:embed="rId3"/>
          <a:stretch>
            <a:fillRect/>
          </a:stretch>
        </p:blipFill>
        <p:spPr>
          <a:xfrm>
            <a:off x="6721883" y="613185"/>
            <a:ext cx="4523427" cy="5855569"/>
          </a:xfrm>
          <a:prstGeom prst="rect">
            <a:avLst/>
          </a:prstGeom>
        </p:spPr>
      </p:pic>
      <p:sp>
        <p:nvSpPr>
          <p:cNvPr id="2" name="TextBox 1">
            <a:extLst>
              <a:ext uri="{FF2B5EF4-FFF2-40B4-BE49-F238E27FC236}">
                <a16:creationId xmlns:a16="http://schemas.microsoft.com/office/drawing/2014/main" id="{5872D2D0-33F7-071C-FE96-544CD7C8C7C3}"/>
              </a:ext>
            </a:extLst>
          </p:cNvPr>
          <p:cNvSpPr txBox="1"/>
          <p:nvPr/>
        </p:nvSpPr>
        <p:spPr>
          <a:xfrm>
            <a:off x="228600" y="374234"/>
            <a:ext cx="3419272" cy="508562"/>
          </a:xfrm>
          <a:prstGeom prst="rect">
            <a:avLst/>
          </a:prstGeom>
        </p:spPr>
        <p:txBody>
          <a:bodyPr vert="horz" lIns="91440" tIns="45720" rIns="91440" bIns="45720" rtlCol="0" anchor="ctr">
            <a:normAutofit/>
          </a:bodyPr>
          <a:lstStyle/>
          <a:p>
            <a:pPr defTabSz="914400">
              <a:lnSpc>
                <a:spcPct val="90000"/>
              </a:lnSpc>
              <a:spcAft>
                <a:spcPts val="600"/>
              </a:spcAft>
            </a:pPr>
            <a:endParaRPr lang="en-US" dirty="0">
              <a:solidFill>
                <a:schemeClr val="tx2"/>
              </a:solidFill>
            </a:endParaRPr>
          </a:p>
        </p:txBody>
      </p:sp>
      <p:sp>
        <p:nvSpPr>
          <p:cNvPr id="17" name="TextBox 16">
            <a:extLst>
              <a:ext uri="{FF2B5EF4-FFF2-40B4-BE49-F238E27FC236}">
                <a16:creationId xmlns:a16="http://schemas.microsoft.com/office/drawing/2014/main" id="{85ECCF5D-8596-509F-665D-7A054E224C92}"/>
              </a:ext>
            </a:extLst>
          </p:cNvPr>
          <p:cNvSpPr txBox="1"/>
          <p:nvPr/>
        </p:nvSpPr>
        <p:spPr>
          <a:xfrm>
            <a:off x="2765289" y="87018"/>
            <a:ext cx="2431915" cy="369332"/>
          </a:xfrm>
          <a:prstGeom prst="rect">
            <a:avLst/>
          </a:prstGeom>
          <a:noFill/>
        </p:spPr>
        <p:txBody>
          <a:bodyPr wrap="square" rtlCol="0">
            <a:spAutoFit/>
          </a:bodyPr>
          <a:lstStyle/>
          <a:p>
            <a:r>
              <a:rPr lang="en-US" dirty="0">
                <a:solidFill>
                  <a:schemeClr val="bg1"/>
                </a:solidFill>
              </a:rPr>
              <a:t>CURRENT</a:t>
            </a:r>
          </a:p>
        </p:txBody>
      </p:sp>
      <p:sp>
        <p:nvSpPr>
          <p:cNvPr id="18" name="TextBox 17">
            <a:extLst>
              <a:ext uri="{FF2B5EF4-FFF2-40B4-BE49-F238E27FC236}">
                <a16:creationId xmlns:a16="http://schemas.microsoft.com/office/drawing/2014/main" id="{1141439F-7FA5-03E1-9D99-3C0A8C6A9865}"/>
              </a:ext>
            </a:extLst>
          </p:cNvPr>
          <p:cNvSpPr txBox="1"/>
          <p:nvPr/>
        </p:nvSpPr>
        <p:spPr>
          <a:xfrm>
            <a:off x="8294754" y="70923"/>
            <a:ext cx="2431915" cy="369332"/>
          </a:xfrm>
          <a:prstGeom prst="rect">
            <a:avLst/>
          </a:prstGeom>
          <a:noFill/>
        </p:spPr>
        <p:txBody>
          <a:bodyPr wrap="square" rtlCol="0">
            <a:spAutoFit/>
          </a:bodyPr>
          <a:lstStyle/>
          <a:p>
            <a:r>
              <a:rPr lang="en-US" dirty="0">
                <a:solidFill>
                  <a:schemeClr val="bg1"/>
                </a:solidFill>
              </a:rPr>
              <a:t>PROPOSED</a:t>
            </a:r>
          </a:p>
        </p:txBody>
      </p:sp>
      <p:pic>
        <p:nvPicPr>
          <p:cNvPr id="11" name="Picture 10" descr="A diagram of a medical procedure&#10;&#10;Description automatically generated">
            <a:extLst>
              <a:ext uri="{FF2B5EF4-FFF2-40B4-BE49-F238E27FC236}">
                <a16:creationId xmlns:a16="http://schemas.microsoft.com/office/drawing/2014/main" id="{D4D2DFB4-45CB-884A-BA00-95F28C9F1F3A}"/>
              </a:ext>
            </a:extLst>
          </p:cNvPr>
          <p:cNvPicPr>
            <a:picLocks noChangeAspect="1"/>
          </p:cNvPicPr>
          <p:nvPr/>
        </p:nvPicPr>
        <p:blipFill>
          <a:blip r:embed="rId4"/>
          <a:srcRect r="-2337"/>
          <a:stretch/>
        </p:blipFill>
        <p:spPr>
          <a:xfrm>
            <a:off x="700937" y="562176"/>
            <a:ext cx="4492677" cy="5815764"/>
          </a:xfrm>
          <a:prstGeom prst="rect">
            <a:avLst/>
          </a:prstGeom>
        </p:spPr>
      </p:pic>
      <p:sp>
        <p:nvSpPr>
          <p:cNvPr id="3" name="TextBox 2">
            <a:extLst>
              <a:ext uri="{FF2B5EF4-FFF2-40B4-BE49-F238E27FC236}">
                <a16:creationId xmlns:a16="http://schemas.microsoft.com/office/drawing/2014/main" id="{41EEB197-AF45-F51C-FB69-9220E582889A}"/>
              </a:ext>
            </a:extLst>
          </p:cNvPr>
          <p:cNvSpPr txBox="1"/>
          <p:nvPr/>
        </p:nvSpPr>
        <p:spPr>
          <a:xfrm>
            <a:off x="2374969" y="254978"/>
            <a:ext cx="2619375" cy="369332"/>
          </a:xfrm>
          <a:prstGeom prst="rect">
            <a:avLst/>
          </a:prstGeom>
          <a:noFill/>
        </p:spPr>
        <p:txBody>
          <a:bodyPr wrap="square" rtlCol="0">
            <a:spAutoFit/>
          </a:bodyPr>
          <a:lstStyle/>
          <a:p>
            <a:r>
              <a:rPr lang="en-US" dirty="0">
                <a:solidFill>
                  <a:srgbClr val="5B9BD5"/>
                </a:solidFill>
              </a:rPr>
              <a:t>Current</a:t>
            </a:r>
            <a:r>
              <a:rPr lang="en-US" dirty="0"/>
              <a:t> </a:t>
            </a:r>
          </a:p>
        </p:txBody>
      </p:sp>
      <p:sp>
        <p:nvSpPr>
          <p:cNvPr id="4" name="TextBox 3">
            <a:extLst>
              <a:ext uri="{FF2B5EF4-FFF2-40B4-BE49-F238E27FC236}">
                <a16:creationId xmlns:a16="http://schemas.microsoft.com/office/drawing/2014/main" id="{293F77F2-3417-0665-52DB-FD5D61B45A54}"/>
              </a:ext>
            </a:extLst>
          </p:cNvPr>
          <p:cNvSpPr txBox="1"/>
          <p:nvPr/>
        </p:nvSpPr>
        <p:spPr>
          <a:xfrm>
            <a:off x="8507344" y="192844"/>
            <a:ext cx="2219325" cy="369332"/>
          </a:xfrm>
          <a:prstGeom prst="rect">
            <a:avLst/>
          </a:prstGeom>
          <a:noFill/>
        </p:spPr>
        <p:txBody>
          <a:bodyPr wrap="square" rtlCol="0">
            <a:spAutoFit/>
          </a:bodyPr>
          <a:lstStyle/>
          <a:p>
            <a:r>
              <a:rPr lang="en-US" dirty="0">
                <a:solidFill>
                  <a:srgbClr val="5B9BD5"/>
                </a:solidFill>
              </a:rPr>
              <a:t>Proposed</a:t>
            </a:r>
          </a:p>
        </p:txBody>
      </p:sp>
    </p:spTree>
    <p:extLst>
      <p:ext uri="{BB962C8B-B14F-4D97-AF65-F5344CB8AC3E}">
        <p14:creationId xmlns:p14="http://schemas.microsoft.com/office/powerpoint/2010/main" val="131580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website&#10;&#10;Description automatically generated with medium confidence">
            <a:extLst>
              <a:ext uri="{FF2B5EF4-FFF2-40B4-BE49-F238E27FC236}">
                <a16:creationId xmlns:a16="http://schemas.microsoft.com/office/drawing/2014/main" id="{0D166AE1-3034-83D5-8E63-770CD4651DF6}"/>
              </a:ext>
            </a:extLst>
          </p:cNvPr>
          <p:cNvPicPr>
            <a:picLocks noChangeAspect="1"/>
          </p:cNvPicPr>
          <p:nvPr/>
        </p:nvPicPr>
        <p:blipFill>
          <a:blip r:embed="rId2"/>
          <a:srcRect t="6805"/>
          <a:stretch/>
        </p:blipFill>
        <p:spPr>
          <a:xfrm>
            <a:off x="796636" y="233362"/>
            <a:ext cx="5299364" cy="6391275"/>
          </a:xfrm>
          <a:prstGeom prst="rect">
            <a:avLst/>
          </a:prstGeom>
        </p:spPr>
      </p:pic>
      <p:sp>
        <p:nvSpPr>
          <p:cNvPr id="2" name="TextBox 1">
            <a:extLst>
              <a:ext uri="{FF2B5EF4-FFF2-40B4-BE49-F238E27FC236}">
                <a16:creationId xmlns:a16="http://schemas.microsoft.com/office/drawing/2014/main" id="{0D382D43-1C9A-3FBA-C590-5954AEE3E6C1}"/>
              </a:ext>
            </a:extLst>
          </p:cNvPr>
          <p:cNvSpPr txBox="1"/>
          <p:nvPr/>
        </p:nvSpPr>
        <p:spPr>
          <a:xfrm>
            <a:off x="6505575" y="1676400"/>
            <a:ext cx="5153025" cy="2585323"/>
          </a:xfrm>
          <a:prstGeom prst="rect">
            <a:avLst/>
          </a:prstGeom>
          <a:noFill/>
        </p:spPr>
        <p:txBody>
          <a:bodyPr wrap="square" rtlCol="0">
            <a:spAutoFit/>
          </a:bodyPr>
          <a:lstStyle/>
          <a:p>
            <a:pPr algn="ctr"/>
            <a:r>
              <a:rPr lang="en-US" dirty="0">
                <a:solidFill>
                  <a:srgbClr val="00B0F0"/>
                </a:solidFill>
              </a:rPr>
              <a:t>*NEW Treatment Guideline*</a:t>
            </a:r>
          </a:p>
          <a:p>
            <a:pPr marL="285750" indent="-285750">
              <a:buFont typeface="Arial" panose="020B0604020202020204" pitchFamily="34" charset="0"/>
              <a:buChar char="•"/>
            </a:pPr>
            <a:r>
              <a:rPr lang="en-US" dirty="0">
                <a:solidFill>
                  <a:srgbClr val="51C9AD"/>
                </a:solidFill>
              </a:rPr>
              <a:t>Correlates with adult policy</a:t>
            </a:r>
          </a:p>
          <a:p>
            <a:pPr marL="285750" indent="-285750">
              <a:buFont typeface="Arial" panose="020B0604020202020204" pitchFamily="34" charset="0"/>
              <a:buChar char="•"/>
            </a:pPr>
            <a:r>
              <a:rPr lang="en-US" dirty="0">
                <a:solidFill>
                  <a:srgbClr val="51C9AD"/>
                </a:solidFill>
              </a:rPr>
              <a:t>Allows administration of Midazolam when needed for </a:t>
            </a:r>
            <a:r>
              <a:rPr lang="en-US" i="1" dirty="0">
                <a:solidFill>
                  <a:srgbClr val="51C9AD"/>
                </a:solidFill>
              </a:rPr>
              <a:t>Severely Agitated and/or Combative Patient Requiring Restraint for Patient or Provider Safety</a:t>
            </a:r>
          </a:p>
          <a:p>
            <a:pPr marL="742950" lvl="1" indent="-285750">
              <a:buFont typeface="Arial" panose="020B0604020202020204" pitchFamily="34" charset="0"/>
              <a:buChar char="•"/>
            </a:pPr>
            <a:r>
              <a:rPr lang="en-US" dirty="0">
                <a:solidFill>
                  <a:srgbClr val="51C9AD"/>
                </a:solidFill>
              </a:rPr>
              <a:t>0.1mg/kg IV/IO</a:t>
            </a:r>
          </a:p>
          <a:p>
            <a:pPr marL="742950" lvl="1" indent="-285750">
              <a:buFont typeface="Arial" panose="020B0604020202020204" pitchFamily="34" charset="0"/>
              <a:buChar char="•"/>
            </a:pPr>
            <a:r>
              <a:rPr lang="en-US" dirty="0">
                <a:solidFill>
                  <a:srgbClr val="51C9AD"/>
                </a:solidFill>
              </a:rPr>
              <a:t>0.2mg/kg IN/IM</a:t>
            </a:r>
          </a:p>
          <a:p>
            <a:pPr marL="285750" indent="-285750">
              <a:buFont typeface="Arial" panose="020B0604020202020204" pitchFamily="34" charset="0"/>
              <a:buChar char="•"/>
            </a:pPr>
            <a:r>
              <a:rPr lang="en-US" dirty="0">
                <a:solidFill>
                  <a:srgbClr val="51C9AD"/>
                </a:solidFill>
              </a:rPr>
              <a:t>Use physical restraints as last resort</a:t>
            </a:r>
          </a:p>
          <a:p>
            <a:endParaRPr lang="en-US" dirty="0"/>
          </a:p>
        </p:txBody>
      </p:sp>
    </p:spTree>
    <p:extLst>
      <p:ext uri="{BB962C8B-B14F-4D97-AF65-F5344CB8AC3E}">
        <p14:creationId xmlns:p14="http://schemas.microsoft.com/office/powerpoint/2010/main" val="353951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E2B434-4F31-4245-C7A9-1874FFD3D227}"/>
              </a:ext>
            </a:extLst>
          </p:cNvPr>
          <p:cNvSpPr txBox="1"/>
          <p:nvPr/>
        </p:nvSpPr>
        <p:spPr>
          <a:xfrm>
            <a:off x="5781675" y="2799755"/>
            <a:ext cx="5153025" cy="923330"/>
          </a:xfrm>
          <a:prstGeom prst="rect">
            <a:avLst/>
          </a:prstGeom>
          <a:noFill/>
        </p:spPr>
        <p:txBody>
          <a:bodyPr wrap="square" rtlCol="0">
            <a:spAutoFit/>
          </a:bodyPr>
          <a:lstStyle/>
          <a:p>
            <a:pPr marL="0" marR="0" algn="ctr"/>
            <a:r>
              <a:rPr lang="en-US" sz="1800" dirty="0">
                <a:solidFill>
                  <a:srgbClr val="59B546"/>
                </a:solidFill>
                <a:effectLst/>
                <a:latin typeface="Arial" panose="020B0604020202020204" pitchFamily="34" charset="0"/>
                <a:ea typeface="Times New Roman" panose="02020603050405020304" pitchFamily="18" charset="0"/>
                <a:cs typeface="Times New Roman" panose="02020603050405020304" pitchFamily="18" charset="0"/>
              </a:rPr>
              <a:t>*Added wording to include administration of Magnesium for postpartum eclampsia up to 6 weeks post delivery</a:t>
            </a:r>
          </a:p>
        </p:txBody>
      </p:sp>
      <p:sp>
        <p:nvSpPr>
          <p:cNvPr id="4" name="TextBox 3">
            <a:extLst>
              <a:ext uri="{FF2B5EF4-FFF2-40B4-BE49-F238E27FC236}">
                <a16:creationId xmlns:a16="http://schemas.microsoft.com/office/drawing/2014/main" id="{71CD9974-9D41-A458-F810-48F8944FD42A}"/>
              </a:ext>
            </a:extLst>
          </p:cNvPr>
          <p:cNvSpPr txBox="1"/>
          <p:nvPr/>
        </p:nvSpPr>
        <p:spPr>
          <a:xfrm>
            <a:off x="7458075" y="2276535"/>
            <a:ext cx="5153025" cy="523220"/>
          </a:xfrm>
          <a:prstGeom prst="rect">
            <a:avLst/>
          </a:prstGeom>
          <a:noFill/>
        </p:spPr>
        <p:txBody>
          <a:bodyPr wrap="square" rtlCol="0">
            <a:spAutoFit/>
          </a:bodyPr>
          <a:lstStyle/>
          <a:p>
            <a:r>
              <a:rPr lang="en-US" sz="2800" dirty="0">
                <a:solidFill>
                  <a:srgbClr val="57B4D1"/>
                </a:solidFill>
                <a:latin typeface="+mj-lt"/>
              </a:rPr>
              <a:t>Eclampsia</a:t>
            </a:r>
          </a:p>
        </p:txBody>
      </p:sp>
      <p:pic>
        <p:nvPicPr>
          <p:cNvPr id="6" name="Picture 5" descr="A diagram of a website&#10;&#10;Description automatically generated with medium confidence">
            <a:extLst>
              <a:ext uri="{FF2B5EF4-FFF2-40B4-BE49-F238E27FC236}">
                <a16:creationId xmlns:a16="http://schemas.microsoft.com/office/drawing/2014/main" id="{F95502B1-0DC1-D573-CD10-5F95B4F18BA1}"/>
              </a:ext>
            </a:extLst>
          </p:cNvPr>
          <p:cNvPicPr>
            <a:picLocks noChangeAspect="1"/>
          </p:cNvPicPr>
          <p:nvPr/>
        </p:nvPicPr>
        <p:blipFill>
          <a:blip r:embed="rId2"/>
          <a:srcRect l="8004" t="2823" r="2760" b="1060"/>
          <a:stretch/>
        </p:blipFill>
        <p:spPr>
          <a:xfrm>
            <a:off x="703384" y="266281"/>
            <a:ext cx="4728901" cy="6591719"/>
          </a:xfrm>
          <a:prstGeom prst="rect">
            <a:avLst/>
          </a:prstGeom>
        </p:spPr>
      </p:pic>
      <p:cxnSp>
        <p:nvCxnSpPr>
          <p:cNvPr id="7" name="Straight Arrow Connector 6">
            <a:extLst>
              <a:ext uri="{FF2B5EF4-FFF2-40B4-BE49-F238E27FC236}">
                <a16:creationId xmlns:a16="http://schemas.microsoft.com/office/drawing/2014/main" id="{E9D740C6-CF01-996C-DECD-09A31C142BF3}"/>
              </a:ext>
            </a:extLst>
          </p:cNvPr>
          <p:cNvCxnSpPr/>
          <p:nvPr/>
        </p:nvCxnSpPr>
        <p:spPr>
          <a:xfrm flipH="1">
            <a:off x="4602145" y="3723085"/>
            <a:ext cx="2642717" cy="2687763"/>
          </a:xfrm>
          <a:prstGeom prst="straightConnector1">
            <a:avLst/>
          </a:prstGeom>
          <a:ln>
            <a:solidFill>
              <a:srgbClr val="00B0F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6416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any&#10;&#10;AI-generated content may be incorrect.">
            <a:extLst>
              <a:ext uri="{FF2B5EF4-FFF2-40B4-BE49-F238E27FC236}">
                <a16:creationId xmlns:a16="http://schemas.microsoft.com/office/drawing/2014/main" id="{90869B87-3A25-4557-E4AB-16A98DAA1020}"/>
              </a:ext>
            </a:extLst>
          </p:cNvPr>
          <p:cNvPicPr>
            <a:picLocks noChangeAspect="1"/>
          </p:cNvPicPr>
          <p:nvPr/>
        </p:nvPicPr>
        <p:blipFill>
          <a:blip r:embed="rId2"/>
          <a:srcRect t="-1695" b="2683"/>
          <a:stretch/>
        </p:blipFill>
        <p:spPr>
          <a:xfrm>
            <a:off x="560243" y="0"/>
            <a:ext cx="5299364" cy="6677025"/>
          </a:xfrm>
          <a:prstGeom prst="rect">
            <a:avLst/>
          </a:prstGeom>
        </p:spPr>
      </p:pic>
      <p:sp>
        <p:nvSpPr>
          <p:cNvPr id="3" name="TextBox 2">
            <a:extLst>
              <a:ext uri="{FF2B5EF4-FFF2-40B4-BE49-F238E27FC236}">
                <a16:creationId xmlns:a16="http://schemas.microsoft.com/office/drawing/2014/main" id="{78CD182A-AB23-DEDD-2C7D-47B6D1439679}"/>
              </a:ext>
            </a:extLst>
          </p:cNvPr>
          <p:cNvSpPr txBox="1"/>
          <p:nvPr/>
        </p:nvSpPr>
        <p:spPr>
          <a:xfrm>
            <a:off x="7533975" y="1682234"/>
            <a:ext cx="3804585" cy="2123658"/>
          </a:xfrm>
          <a:prstGeom prst="rect">
            <a:avLst/>
          </a:prstGeom>
          <a:noFill/>
        </p:spPr>
        <p:txBody>
          <a:bodyPr wrap="square">
            <a:spAutoFit/>
          </a:bodyPr>
          <a:lstStyle/>
          <a:p>
            <a:pPr algn="ctr"/>
            <a:r>
              <a:rPr lang="en-US" sz="2400" dirty="0">
                <a:solidFill>
                  <a:srgbClr val="59B546"/>
                </a:solidFill>
              </a:rPr>
              <a:t>1203- Respiratory Distress</a:t>
            </a:r>
          </a:p>
          <a:p>
            <a:pPr algn="ctr"/>
            <a:r>
              <a:rPr lang="en-US" sz="1200" dirty="0">
                <a:solidFill>
                  <a:srgbClr val="59B546"/>
                </a:solidFill>
              </a:rPr>
              <a:t>(Page 1)</a:t>
            </a:r>
          </a:p>
          <a:p>
            <a:pPr algn="ctr"/>
            <a:endParaRPr lang="en-US" sz="2400" dirty="0">
              <a:solidFill>
                <a:srgbClr val="59B546"/>
              </a:solidFill>
            </a:endParaRPr>
          </a:p>
          <a:p>
            <a:pPr algn="ctr"/>
            <a:r>
              <a:rPr lang="en-US" sz="2400" dirty="0">
                <a:solidFill>
                  <a:srgbClr val="57B4D1"/>
                </a:solidFill>
              </a:rPr>
              <a:t>*Addition of Magnesium </a:t>
            </a:r>
          </a:p>
          <a:p>
            <a:pPr algn="ctr"/>
            <a:r>
              <a:rPr lang="en-US" sz="2400" dirty="0">
                <a:solidFill>
                  <a:srgbClr val="57B4D1"/>
                </a:solidFill>
              </a:rPr>
              <a:t>1-2mg over 5-10 minutes in 50-100mL of LR</a:t>
            </a:r>
          </a:p>
        </p:txBody>
      </p:sp>
      <p:cxnSp>
        <p:nvCxnSpPr>
          <p:cNvPr id="10" name="Straight Arrow Connector 9">
            <a:extLst>
              <a:ext uri="{FF2B5EF4-FFF2-40B4-BE49-F238E27FC236}">
                <a16:creationId xmlns:a16="http://schemas.microsoft.com/office/drawing/2014/main" id="{76B1B2CA-377D-7FC4-6525-EAF70D5079BB}"/>
              </a:ext>
            </a:extLst>
          </p:cNvPr>
          <p:cNvCxnSpPr/>
          <p:nvPr/>
        </p:nvCxnSpPr>
        <p:spPr>
          <a:xfrm flipH="1">
            <a:off x="4953000" y="3552825"/>
            <a:ext cx="3276600" cy="2162175"/>
          </a:xfrm>
          <a:prstGeom prst="straightConnector1">
            <a:avLst/>
          </a:prstGeom>
          <a:ln w="19050">
            <a:solidFill>
              <a:srgbClr val="51C9AD"/>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9323229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109252</TotalTime>
  <Words>1300</Words>
  <Application>Microsoft Office PowerPoint</Application>
  <PresentationFormat>Widescreen</PresentationFormat>
  <Paragraphs>216</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Calibri</vt:lpstr>
      <vt:lpstr>Calibri Light</vt:lpstr>
      <vt:lpstr>sourceSansPro</vt:lpstr>
      <vt:lpstr>Office 2013 - 2022 Theme</vt:lpstr>
      <vt:lpstr>PowerPoint Presentation</vt:lpstr>
      <vt:lpstr>Meeting Information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6000-Training Section</vt:lpstr>
      <vt:lpstr>PowerPoint Presentation</vt:lpstr>
      <vt:lpstr>PowerPoint Presentation</vt:lpstr>
      <vt:lpstr>Provider Updates</vt:lpstr>
      <vt:lpstr>PowerPoint Presentation</vt:lpstr>
      <vt:lpstr>PowerPoint Presentation</vt:lpstr>
      <vt:lpstr>Open Discussion</vt:lpstr>
      <vt:lpstr>Run Review</vt:lpstr>
      <vt:lpstr>Run Review: Overview</vt:lpstr>
      <vt:lpstr>PowerPoint Presentation</vt:lpstr>
      <vt:lpstr>PowerPoint Presentation</vt:lpstr>
      <vt:lpstr>Run Review: Treatment Guidelines &amp; Policies to Consider</vt:lpstr>
      <vt:lpstr>PowerPoint Presentation</vt:lpstr>
      <vt:lpstr>To Get CEU’s:</vt:lpstr>
      <vt:lpstr>PowerPoint Presentation</vt:lpstr>
      <vt:lpstr> Meeting Dates &amp; Times</vt:lpstr>
      <vt:lpstr>Thank you for your time  and input!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Thompson</dc:creator>
  <cp:lastModifiedBy>Jessica Thompson</cp:lastModifiedBy>
  <cp:revision>14</cp:revision>
  <dcterms:created xsi:type="dcterms:W3CDTF">2024-10-23T20:55:49Z</dcterms:created>
  <dcterms:modified xsi:type="dcterms:W3CDTF">2025-02-12T20:10:07Z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